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itter" panose="020B0604020202020204" charset="0"/>
      <p:regular r:id="rId10"/>
    </p:embeddedFont>
    <p:embeddedFont>
      <p:font typeface="Bitter Bold" panose="020B0604020202020204" charset="0"/>
      <p:regular r:id="rId11"/>
    </p:embeddedFont>
    <p:embeddedFont>
      <p:font typeface="Bree Serif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 Bold" panose="020B0604020202020204" charset="0"/>
      <p:regular r:id="rId17"/>
    </p:embeddedFont>
    <p:embeddedFont>
      <p:font typeface="Open Sauce" panose="020B0604020202020204" charset="0"/>
      <p:regular r:id="rId18"/>
    </p:embeddedFont>
    <p:embeddedFont>
      <p:font typeface="Open Sauce Bold" panose="020B0604020202020204" charset="0"/>
      <p:regular r:id="rId19"/>
    </p:embeddedFont>
    <p:embeddedFont>
      <p:font typeface="Pagkaki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F24113-641F-B50E-F808-E8980B77CF48}" v="124" dt="2023-06-25T01:49:38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21937faaf700f7f0357fba761bb4af3457b14c0eab0b4cf74489e6d7bae9a5c::" providerId="AD" clId="Web-{FBF24113-641F-B50E-F808-E8980B77CF48}"/>
    <pc:docChg chg="modSld">
      <pc:chgData name="Guest User" userId="S::urn:spo:anon#c21937faaf700f7f0357fba761bb4af3457b14c0eab0b4cf74489e6d7bae9a5c::" providerId="AD" clId="Web-{FBF24113-641F-B50E-F808-E8980B77CF48}" dt="2023-06-25T01:49:38.894" v="67" actId="20577"/>
      <pc:docMkLst>
        <pc:docMk/>
      </pc:docMkLst>
      <pc:sldChg chg="modSp">
        <pc:chgData name="Guest User" userId="S::urn:spo:anon#c21937faaf700f7f0357fba761bb4af3457b14c0eab0b4cf74489e6d7bae9a5c::" providerId="AD" clId="Web-{FBF24113-641F-B50E-F808-E8980B77CF48}" dt="2023-06-25T01:32:38.422" v="7" actId="20577"/>
        <pc:sldMkLst>
          <pc:docMk/>
          <pc:sldMk cId="0" sldId="257"/>
        </pc:sldMkLst>
        <pc:spChg chg="mod">
          <ac:chgData name="Guest User" userId="S::urn:spo:anon#c21937faaf700f7f0357fba761bb4af3457b14c0eab0b4cf74489e6d7bae9a5c::" providerId="AD" clId="Web-{FBF24113-641F-B50E-F808-E8980B77CF48}" dt="2023-06-25T01:32:38.422" v="7" actId="20577"/>
          <ac:spMkLst>
            <pc:docMk/>
            <pc:sldMk cId="0" sldId="257"/>
            <ac:spMk id="28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FBF24113-641F-B50E-F808-E8980B77CF48}" dt="2023-06-25T01:33:32.345" v="15" actId="20577"/>
        <pc:sldMkLst>
          <pc:docMk/>
          <pc:sldMk cId="0" sldId="258"/>
        </pc:sldMkLst>
        <pc:spChg chg="mod">
          <ac:chgData name="Guest User" userId="S::urn:spo:anon#c21937faaf700f7f0357fba761bb4af3457b14c0eab0b4cf74489e6d7bae9a5c::" providerId="AD" clId="Web-{FBF24113-641F-B50E-F808-E8980B77CF48}" dt="2023-06-25T01:33:13.282" v="13" actId="20577"/>
          <ac:spMkLst>
            <pc:docMk/>
            <pc:sldMk cId="0" sldId="258"/>
            <ac:spMk id="29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FBF24113-641F-B50E-F808-E8980B77CF48}" dt="2023-06-25T01:32:48.594" v="9" actId="20577"/>
          <ac:spMkLst>
            <pc:docMk/>
            <pc:sldMk cId="0" sldId="258"/>
            <ac:spMk id="30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FBF24113-641F-B50E-F808-E8980B77CF48}" dt="2023-06-25T01:33:32.345" v="15" actId="20577"/>
          <ac:spMkLst>
            <pc:docMk/>
            <pc:sldMk cId="0" sldId="258"/>
            <ac:spMk id="31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FBF24113-641F-B50E-F808-E8980B77CF48}" dt="2023-06-25T01:33:01.422" v="11" actId="20577"/>
          <ac:spMkLst>
            <pc:docMk/>
            <pc:sldMk cId="0" sldId="258"/>
            <ac:spMk id="32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FBF24113-641F-B50E-F808-E8980B77CF48}" dt="2023-06-25T01:47:32.733" v="38" actId="20577"/>
        <pc:sldMkLst>
          <pc:docMk/>
          <pc:sldMk cId="0" sldId="260"/>
        </pc:sldMkLst>
        <pc:spChg chg="mod">
          <ac:chgData name="Guest User" userId="S::urn:spo:anon#c21937faaf700f7f0357fba761bb4af3457b14c0eab0b4cf74489e6d7bae9a5c::" providerId="AD" clId="Web-{FBF24113-641F-B50E-F808-E8980B77CF48}" dt="2023-06-25T01:47:32.733" v="38" actId="20577"/>
          <ac:spMkLst>
            <pc:docMk/>
            <pc:sldMk cId="0" sldId="260"/>
            <ac:spMk id="24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FBF24113-641F-B50E-F808-E8980B77CF48}" dt="2023-06-25T01:48:29.704" v="53" actId="20577"/>
        <pc:sldMkLst>
          <pc:docMk/>
          <pc:sldMk cId="0" sldId="261"/>
        </pc:sldMkLst>
        <pc:spChg chg="mod">
          <ac:chgData name="Guest User" userId="S::urn:spo:anon#c21937faaf700f7f0357fba761bb4af3457b14c0eab0b4cf74489e6d7bae9a5c::" providerId="AD" clId="Web-{FBF24113-641F-B50E-F808-E8980B77CF48}" dt="2023-06-25T01:48:23.923" v="52" actId="20577"/>
          <ac:spMkLst>
            <pc:docMk/>
            <pc:sldMk cId="0" sldId="261"/>
            <ac:spMk id="35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FBF24113-641F-B50E-F808-E8980B77CF48}" dt="2023-06-25T01:48:29.704" v="53" actId="20577"/>
          <ac:spMkLst>
            <pc:docMk/>
            <pc:sldMk cId="0" sldId="261"/>
            <ac:spMk id="36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FBF24113-641F-B50E-F808-E8980B77CF48}" dt="2023-06-25T01:48:23.516" v="50" actId="20577"/>
          <ac:spMkLst>
            <pc:docMk/>
            <pc:sldMk cId="0" sldId="261"/>
            <ac:spMk id="38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FBF24113-641F-B50E-F808-E8980B77CF48}" dt="2023-06-25T01:48:09.360" v="48" actId="20577"/>
          <ac:spMkLst>
            <pc:docMk/>
            <pc:sldMk cId="0" sldId="261"/>
            <ac:spMk id="39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FBF24113-641F-B50E-F808-E8980B77CF48}" dt="2023-06-25T01:49:38.894" v="67" actId="20577"/>
        <pc:sldMkLst>
          <pc:docMk/>
          <pc:sldMk cId="0" sldId="262"/>
        </pc:sldMkLst>
        <pc:spChg chg="mod">
          <ac:chgData name="Guest User" userId="S::urn:spo:anon#c21937faaf700f7f0357fba761bb4af3457b14c0eab0b4cf74489e6d7bae9a5c::" providerId="AD" clId="Web-{FBF24113-641F-B50E-F808-E8980B77CF48}" dt="2023-06-25T01:49:00.189" v="59" actId="20577"/>
          <ac:spMkLst>
            <pc:docMk/>
            <pc:sldMk cId="0" sldId="262"/>
            <ac:spMk id="27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FBF24113-641F-B50E-F808-E8980B77CF48}" dt="2023-06-25T01:49:38.894" v="67" actId="20577"/>
          <ac:spMkLst>
            <pc:docMk/>
            <pc:sldMk cId="0" sldId="262"/>
            <ac:spMk id="2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svg"/><Relationship Id="rId5" Type="http://schemas.openxmlformats.org/officeDocument/2006/relationships/image" Target="../media/image39.sv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707" y="-117427"/>
            <a:ext cx="19269963" cy="11573047"/>
            <a:chOff x="0" y="0"/>
            <a:chExt cx="25693285" cy="15430730"/>
          </a:xfrm>
        </p:grpSpPr>
        <p:sp>
          <p:nvSpPr>
            <p:cNvPr id="3" name="Freeform 3"/>
            <p:cNvSpPr/>
            <p:nvPr/>
          </p:nvSpPr>
          <p:spPr>
            <a:xfrm>
              <a:off x="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115" y="10385244"/>
              <a:ext cx="5613299" cy="5045486"/>
            </a:xfrm>
            <a:custGeom>
              <a:avLst/>
              <a:gdLst/>
              <a:ahLst/>
              <a:cxnLst/>
              <a:rect l="l" t="t" r="r" b="b"/>
              <a:pathLst>
                <a:path w="5613299" h="5045486">
                  <a:moveTo>
                    <a:pt x="0" y="0"/>
                  </a:moveTo>
                  <a:lnTo>
                    <a:pt x="5613299" y="0"/>
                  </a:lnTo>
                  <a:lnTo>
                    <a:pt x="5613299" y="5045486"/>
                  </a:lnTo>
                  <a:lnTo>
                    <a:pt x="0" y="504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125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415" y="38981"/>
              <a:ext cx="5613299" cy="5613299"/>
            </a:xfrm>
            <a:custGeom>
              <a:avLst/>
              <a:gdLst/>
              <a:ahLst/>
              <a:cxnLst/>
              <a:rect l="l" t="t" r="r" b="b"/>
              <a:pathLst>
                <a:path w="5613299" h="5613299">
                  <a:moveTo>
                    <a:pt x="0" y="0"/>
                  </a:moveTo>
                  <a:lnTo>
                    <a:pt x="5613299" y="0"/>
                  </a:lnTo>
                  <a:lnTo>
                    <a:pt x="5613299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0001920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577733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0" y="0"/>
                  </a:moveTo>
                  <a:lnTo>
                    <a:pt x="4950986" y="0"/>
                  </a:lnTo>
                  <a:lnTo>
                    <a:pt x="4950986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4952906" y="25987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300"/>
                  </a:lnTo>
                  <a:lnTo>
                    <a:pt x="4950986" y="5613300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19903892" y="51975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92812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400000">
              <a:off x="10253378" y="5797961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5679191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5400000">
              <a:off x="12889567" y="7603437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20982954" y="5833233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4943119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5400000">
              <a:off x="10268378" y="10700127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94190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300" y="0"/>
                  </a:lnTo>
                  <a:lnTo>
                    <a:pt x="5613300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5400000">
              <a:off x="12904567" y="12505603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5400000">
              <a:off x="20997953" y="10735399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00916" y="923925"/>
            <a:ext cx="16677019" cy="7184483"/>
            <a:chOff x="0" y="0"/>
            <a:chExt cx="5637179" cy="2428505"/>
          </a:xfrm>
        </p:grpSpPr>
        <p:sp>
          <p:nvSpPr>
            <p:cNvPr id="21" name="Freeform 21"/>
            <p:cNvSpPr/>
            <p:nvPr/>
          </p:nvSpPr>
          <p:spPr>
            <a:xfrm>
              <a:off x="16510" y="11430"/>
              <a:ext cx="5606699" cy="2404375"/>
            </a:xfrm>
            <a:custGeom>
              <a:avLst/>
              <a:gdLst/>
              <a:ahLst/>
              <a:cxnLst/>
              <a:rect l="l" t="t" r="r" b="b"/>
              <a:pathLst>
                <a:path w="5606699" h="2404375">
                  <a:moveTo>
                    <a:pt x="1270" y="0"/>
                  </a:moveTo>
                  <a:lnTo>
                    <a:pt x="5606699" y="15240"/>
                  </a:lnTo>
                  <a:lnTo>
                    <a:pt x="5574949" y="2404375"/>
                  </a:lnTo>
                  <a:lnTo>
                    <a:pt x="2029182" y="2404375"/>
                  </a:lnTo>
                  <a:lnTo>
                    <a:pt x="0" y="2377705"/>
                  </a:lnTo>
                  <a:lnTo>
                    <a:pt x="11430" y="771934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1270"/>
              <a:ext cx="5635909" cy="2429775"/>
            </a:xfrm>
            <a:custGeom>
              <a:avLst/>
              <a:gdLst/>
              <a:ahLst/>
              <a:cxnLst/>
              <a:rect l="l" t="t" r="r" b="b"/>
              <a:pathLst>
                <a:path w="5635909" h="2429775">
                  <a:moveTo>
                    <a:pt x="5601619" y="2404375"/>
                  </a:moveTo>
                  <a:cubicBezTo>
                    <a:pt x="5599079" y="2408185"/>
                    <a:pt x="5595269" y="2413265"/>
                    <a:pt x="5591459" y="2417075"/>
                  </a:cubicBezTo>
                  <a:cubicBezTo>
                    <a:pt x="5587649" y="2419615"/>
                    <a:pt x="5582569" y="2422155"/>
                    <a:pt x="5578759" y="2422155"/>
                  </a:cubicBezTo>
                  <a:cubicBezTo>
                    <a:pt x="5406791" y="2420885"/>
                    <a:pt x="5165756" y="2427235"/>
                    <a:pt x="4920257" y="2429775"/>
                  </a:cubicBezTo>
                  <a:cubicBezTo>
                    <a:pt x="4844376" y="2429775"/>
                    <a:pt x="4764031" y="2428505"/>
                    <a:pt x="4688149" y="2428505"/>
                  </a:cubicBezTo>
                  <a:cubicBezTo>
                    <a:pt x="4518532" y="2427235"/>
                    <a:pt x="4348915" y="2425965"/>
                    <a:pt x="4179298" y="2425965"/>
                  </a:cubicBezTo>
                  <a:lnTo>
                    <a:pt x="3625810" y="2425965"/>
                  </a:lnTo>
                  <a:cubicBezTo>
                    <a:pt x="3500829" y="2425965"/>
                    <a:pt x="3380311" y="2424695"/>
                    <a:pt x="3255330" y="2424695"/>
                  </a:cubicBezTo>
                  <a:cubicBezTo>
                    <a:pt x="3148204" y="2424695"/>
                    <a:pt x="3036613" y="2424695"/>
                    <a:pt x="2929487" y="2425965"/>
                  </a:cubicBezTo>
                  <a:lnTo>
                    <a:pt x="2862533" y="2425965"/>
                  </a:lnTo>
                  <a:cubicBezTo>
                    <a:pt x="2706306" y="2424695"/>
                    <a:pt x="965498" y="2423425"/>
                    <a:pt x="809272" y="2420885"/>
                  </a:cubicBezTo>
                  <a:cubicBezTo>
                    <a:pt x="715536" y="2419615"/>
                    <a:pt x="621801" y="2414535"/>
                    <a:pt x="528065" y="2411995"/>
                  </a:cubicBezTo>
                  <a:cubicBezTo>
                    <a:pt x="358448" y="2406915"/>
                    <a:pt x="188830" y="2403105"/>
                    <a:pt x="41910" y="2398025"/>
                  </a:cubicBezTo>
                  <a:cubicBezTo>
                    <a:pt x="33020" y="2396755"/>
                    <a:pt x="24130" y="2394215"/>
                    <a:pt x="16510" y="2390405"/>
                  </a:cubicBezTo>
                  <a:cubicBezTo>
                    <a:pt x="5080" y="2385325"/>
                    <a:pt x="0" y="2373895"/>
                    <a:pt x="1270" y="2356139"/>
                  </a:cubicBezTo>
                  <a:cubicBezTo>
                    <a:pt x="2540" y="2248781"/>
                    <a:pt x="3810" y="2139571"/>
                    <a:pt x="3810" y="2032213"/>
                  </a:cubicBezTo>
                  <a:cubicBezTo>
                    <a:pt x="5080" y="1923003"/>
                    <a:pt x="17780" y="777230"/>
                    <a:pt x="17780" y="668021"/>
                  </a:cubicBezTo>
                  <a:cubicBezTo>
                    <a:pt x="19050" y="562513"/>
                    <a:pt x="20320" y="457006"/>
                    <a:pt x="19050" y="349648"/>
                  </a:cubicBezTo>
                  <a:cubicBezTo>
                    <a:pt x="17780" y="244140"/>
                    <a:pt x="16510" y="140484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5095" y="5080"/>
                    <a:pt x="193294" y="3810"/>
                  </a:cubicBezTo>
                  <a:cubicBezTo>
                    <a:pt x="331666" y="1270"/>
                    <a:pt x="474501" y="1270"/>
                    <a:pt x="612873" y="1270"/>
                  </a:cubicBezTo>
                  <a:cubicBezTo>
                    <a:pt x="786954" y="2540"/>
                    <a:pt x="2545616" y="5080"/>
                    <a:pt x="2719697" y="6350"/>
                  </a:cubicBezTo>
                  <a:cubicBezTo>
                    <a:pt x="2889314" y="7620"/>
                    <a:pt x="3058932" y="7620"/>
                    <a:pt x="3228549" y="7620"/>
                  </a:cubicBezTo>
                  <a:cubicBezTo>
                    <a:pt x="3322284" y="7620"/>
                    <a:pt x="3416021" y="7620"/>
                    <a:pt x="3509756" y="8890"/>
                  </a:cubicBezTo>
                  <a:cubicBezTo>
                    <a:pt x="3692764" y="11430"/>
                    <a:pt x="3880236" y="10160"/>
                    <a:pt x="4063244" y="2540"/>
                  </a:cubicBezTo>
                  <a:cubicBezTo>
                    <a:pt x="4139125" y="0"/>
                    <a:pt x="4215007" y="2540"/>
                    <a:pt x="4290888" y="2540"/>
                  </a:cubicBezTo>
                  <a:cubicBezTo>
                    <a:pt x="4460505" y="2540"/>
                    <a:pt x="4630122" y="1270"/>
                    <a:pt x="4799740" y="3810"/>
                  </a:cubicBezTo>
                  <a:cubicBezTo>
                    <a:pt x="5013993" y="6350"/>
                    <a:pt x="5223782" y="13970"/>
                    <a:pt x="5438036" y="17780"/>
                  </a:cubicBezTo>
                  <a:cubicBezTo>
                    <a:pt x="5531772" y="20320"/>
                    <a:pt x="5569869" y="19050"/>
                    <a:pt x="5596539" y="21590"/>
                  </a:cubicBezTo>
                  <a:cubicBezTo>
                    <a:pt x="5605429" y="22860"/>
                    <a:pt x="5614319" y="25400"/>
                    <a:pt x="5623209" y="27940"/>
                  </a:cubicBezTo>
                  <a:cubicBezTo>
                    <a:pt x="5630829" y="30480"/>
                    <a:pt x="5634639" y="36830"/>
                    <a:pt x="5634639" y="46990"/>
                  </a:cubicBezTo>
                  <a:cubicBezTo>
                    <a:pt x="5635909" y="90506"/>
                    <a:pt x="5632099" y="146037"/>
                    <a:pt x="5628289" y="201567"/>
                  </a:cubicBezTo>
                  <a:cubicBezTo>
                    <a:pt x="5624479" y="247842"/>
                    <a:pt x="5623209" y="295968"/>
                    <a:pt x="5621939" y="342243"/>
                  </a:cubicBezTo>
                  <a:cubicBezTo>
                    <a:pt x="5619399" y="419986"/>
                    <a:pt x="5618129" y="497728"/>
                    <a:pt x="5616859" y="575470"/>
                  </a:cubicBezTo>
                  <a:cubicBezTo>
                    <a:pt x="5615589" y="647660"/>
                    <a:pt x="5614319" y="719849"/>
                    <a:pt x="5614319" y="792038"/>
                  </a:cubicBezTo>
                  <a:cubicBezTo>
                    <a:pt x="5614319" y="912354"/>
                    <a:pt x="5602889" y="2067382"/>
                    <a:pt x="5601619" y="2187697"/>
                  </a:cubicBezTo>
                  <a:cubicBezTo>
                    <a:pt x="5604159" y="2265440"/>
                    <a:pt x="5602889" y="2343182"/>
                    <a:pt x="5601619" y="2404375"/>
                  </a:cubicBezTo>
                  <a:close/>
                  <a:moveTo>
                    <a:pt x="17780" y="2373895"/>
                  </a:moveTo>
                  <a:cubicBezTo>
                    <a:pt x="22860" y="2375165"/>
                    <a:pt x="29210" y="2377705"/>
                    <a:pt x="36830" y="2377705"/>
                  </a:cubicBezTo>
                  <a:cubicBezTo>
                    <a:pt x="184367" y="2382785"/>
                    <a:pt x="367375" y="2387865"/>
                    <a:pt x="545919" y="2391675"/>
                  </a:cubicBezTo>
                  <a:cubicBezTo>
                    <a:pt x="630728" y="2394215"/>
                    <a:pt x="715536" y="2398025"/>
                    <a:pt x="804808" y="2399295"/>
                  </a:cubicBezTo>
                  <a:cubicBezTo>
                    <a:pt x="862835" y="2400565"/>
                    <a:pt x="2505444" y="2396755"/>
                    <a:pt x="2559007" y="2398025"/>
                  </a:cubicBezTo>
                  <a:cubicBezTo>
                    <a:pt x="2652743" y="2399295"/>
                    <a:pt x="2746479" y="2401835"/>
                    <a:pt x="2840215" y="2403105"/>
                  </a:cubicBezTo>
                  <a:cubicBezTo>
                    <a:pt x="2884851" y="2404375"/>
                    <a:pt x="2925023" y="2404375"/>
                    <a:pt x="2969659" y="2404375"/>
                  </a:cubicBezTo>
                  <a:cubicBezTo>
                    <a:pt x="3170522" y="2404375"/>
                    <a:pt x="3366920" y="2403105"/>
                    <a:pt x="3567783" y="2404375"/>
                  </a:cubicBezTo>
                  <a:cubicBezTo>
                    <a:pt x="3643664" y="2404375"/>
                    <a:pt x="3724010" y="2406915"/>
                    <a:pt x="3799891" y="2406915"/>
                  </a:cubicBezTo>
                  <a:cubicBezTo>
                    <a:pt x="3915945" y="2406915"/>
                    <a:pt x="4027535" y="2403105"/>
                    <a:pt x="4143589" y="2403105"/>
                  </a:cubicBezTo>
                  <a:cubicBezTo>
                    <a:pt x="4281961" y="2403105"/>
                    <a:pt x="4415869" y="2404375"/>
                    <a:pt x="4554241" y="2404375"/>
                  </a:cubicBezTo>
                  <a:cubicBezTo>
                    <a:pt x="4737249" y="2404375"/>
                    <a:pt x="4924721" y="2404375"/>
                    <a:pt x="5107729" y="2403105"/>
                  </a:cubicBezTo>
                  <a:cubicBezTo>
                    <a:pt x="5272882" y="2401835"/>
                    <a:pt x="5433572" y="2399295"/>
                    <a:pt x="5563519" y="2396755"/>
                  </a:cubicBezTo>
                  <a:cubicBezTo>
                    <a:pt x="5568599" y="2396755"/>
                    <a:pt x="5573679" y="2394215"/>
                    <a:pt x="5580029" y="2392945"/>
                  </a:cubicBezTo>
                  <a:cubicBezTo>
                    <a:pt x="5580029" y="2380245"/>
                    <a:pt x="5581299" y="2367545"/>
                    <a:pt x="5581299" y="2350586"/>
                  </a:cubicBezTo>
                  <a:lnTo>
                    <a:pt x="5581299" y="2293205"/>
                  </a:lnTo>
                  <a:cubicBezTo>
                    <a:pt x="5582569" y="2198803"/>
                    <a:pt x="5585109" y="2102551"/>
                    <a:pt x="5583839" y="2008150"/>
                  </a:cubicBezTo>
                  <a:cubicBezTo>
                    <a:pt x="5582569" y="1874877"/>
                    <a:pt x="5595269" y="708743"/>
                    <a:pt x="5599079" y="575470"/>
                  </a:cubicBezTo>
                  <a:cubicBezTo>
                    <a:pt x="5601619" y="497728"/>
                    <a:pt x="5604159" y="419986"/>
                    <a:pt x="5604159" y="342243"/>
                  </a:cubicBezTo>
                  <a:cubicBezTo>
                    <a:pt x="5604159" y="277458"/>
                    <a:pt x="5605429" y="214524"/>
                    <a:pt x="5613049" y="151590"/>
                  </a:cubicBezTo>
                  <a:cubicBezTo>
                    <a:pt x="5616859" y="114569"/>
                    <a:pt x="5619399" y="77549"/>
                    <a:pt x="5614319" y="49530"/>
                  </a:cubicBezTo>
                  <a:cubicBezTo>
                    <a:pt x="5606699" y="49530"/>
                    <a:pt x="5600349" y="48260"/>
                    <a:pt x="5592729" y="48260"/>
                  </a:cubicBezTo>
                  <a:cubicBezTo>
                    <a:pt x="5559709" y="45720"/>
                    <a:pt x="5469281" y="45720"/>
                    <a:pt x="5348763" y="40640"/>
                  </a:cubicBezTo>
                  <a:cubicBezTo>
                    <a:pt x="5125583" y="33020"/>
                    <a:pt x="4897939" y="27940"/>
                    <a:pt x="4674758" y="27940"/>
                  </a:cubicBezTo>
                  <a:cubicBezTo>
                    <a:pt x="4518532" y="27940"/>
                    <a:pt x="4357842" y="31750"/>
                    <a:pt x="4201616" y="24130"/>
                  </a:cubicBezTo>
                  <a:lnTo>
                    <a:pt x="4156980" y="24130"/>
                  </a:lnTo>
                  <a:cubicBezTo>
                    <a:pt x="4027535" y="27940"/>
                    <a:pt x="3889163" y="33020"/>
                    <a:pt x="3755255" y="34290"/>
                  </a:cubicBezTo>
                  <a:cubicBezTo>
                    <a:pt x="3607955" y="35560"/>
                    <a:pt x="3465120" y="31750"/>
                    <a:pt x="3317821" y="30480"/>
                  </a:cubicBezTo>
                  <a:cubicBezTo>
                    <a:pt x="3179449" y="29210"/>
                    <a:pt x="3041077" y="27940"/>
                    <a:pt x="2907169" y="27940"/>
                  </a:cubicBezTo>
                  <a:cubicBezTo>
                    <a:pt x="2858069" y="27940"/>
                    <a:pt x="2813433" y="29210"/>
                    <a:pt x="2764333" y="27940"/>
                  </a:cubicBezTo>
                  <a:cubicBezTo>
                    <a:pt x="2594716" y="26670"/>
                    <a:pt x="840517" y="24130"/>
                    <a:pt x="666436" y="24130"/>
                  </a:cubicBezTo>
                  <a:cubicBezTo>
                    <a:pt x="514674" y="22860"/>
                    <a:pt x="362911" y="24130"/>
                    <a:pt x="211148" y="24130"/>
                  </a:cubicBezTo>
                  <a:cubicBezTo>
                    <a:pt x="130803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4953"/>
                    <a:pt x="31750" y="144186"/>
                    <a:pt x="34290" y="201567"/>
                  </a:cubicBezTo>
                  <a:cubicBezTo>
                    <a:pt x="36830" y="305223"/>
                    <a:pt x="38100" y="408880"/>
                    <a:pt x="38100" y="512536"/>
                  </a:cubicBezTo>
                  <a:cubicBezTo>
                    <a:pt x="38100" y="579172"/>
                    <a:pt x="36830" y="643957"/>
                    <a:pt x="35560" y="710594"/>
                  </a:cubicBezTo>
                  <a:cubicBezTo>
                    <a:pt x="34290" y="775379"/>
                    <a:pt x="22860" y="1873026"/>
                    <a:pt x="21590" y="1935960"/>
                  </a:cubicBezTo>
                  <a:lnTo>
                    <a:pt x="21590" y="2058127"/>
                  </a:lnTo>
                  <a:cubicBezTo>
                    <a:pt x="21590" y="2150677"/>
                    <a:pt x="20320" y="2245078"/>
                    <a:pt x="20320" y="2337629"/>
                  </a:cubicBezTo>
                  <a:cubicBezTo>
                    <a:pt x="20320" y="2350586"/>
                    <a:pt x="19050" y="2361692"/>
                    <a:pt x="17780" y="2373895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0039867" y="1539838"/>
            <a:ext cx="6044086" cy="5659462"/>
          </a:xfrm>
          <a:custGeom>
            <a:avLst/>
            <a:gdLst/>
            <a:ahLst/>
            <a:cxnLst/>
            <a:rect l="l" t="t" r="r" b="b"/>
            <a:pathLst>
              <a:path w="6044086" h="5659462">
                <a:moveTo>
                  <a:pt x="0" y="0"/>
                </a:moveTo>
                <a:lnTo>
                  <a:pt x="6044086" y="0"/>
                </a:lnTo>
                <a:lnTo>
                  <a:pt x="6044086" y="5659462"/>
                </a:lnTo>
                <a:lnTo>
                  <a:pt x="0" y="565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824365" y="8321655"/>
            <a:ext cx="16677019" cy="1297182"/>
            <a:chOff x="0" y="0"/>
            <a:chExt cx="5637179" cy="438474"/>
          </a:xfrm>
        </p:grpSpPr>
        <p:sp>
          <p:nvSpPr>
            <p:cNvPr id="25" name="Freeform 25"/>
            <p:cNvSpPr/>
            <p:nvPr/>
          </p:nvSpPr>
          <p:spPr>
            <a:xfrm>
              <a:off x="16510" y="11430"/>
              <a:ext cx="5606699" cy="414344"/>
            </a:xfrm>
            <a:custGeom>
              <a:avLst/>
              <a:gdLst/>
              <a:ahLst/>
              <a:cxnLst/>
              <a:rect l="l" t="t" r="r" b="b"/>
              <a:pathLst>
                <a:path w="5606699" h="414344">
                  <a:moveTo>
                    <a:pt x="1270" y="0"/>
                  </a:moveTo>
                  <a:lnTo>
                    <a:pt x="5606699" y="15240"/>
                  </a:lnTo>
                  <a:lnTo>
                    <a:pt x="5574949" y="414344"/>
                  </a:lnTo>
                  <a:lnTo>
                    <a:pt x="2029182" y="414344"/>
                  </a:lnTo>
                  <a:lnTo>
                    <a:pt x="0" y="387674"/>
                  </a:lnTo>
                  <a:lnTo>
                    <a:pt x="11430" y="153979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-1270"/>
              <a:ext cx="5635909" cy="439745"/>
            </a:xfrm>
            <a:custGeom>
              <a:avLst/>
              <a:gdLst/>
              <a:ahLst/>
              <a:cxnLst/>
              <a:rect l="l" t="t" r="r" b="b"/>
              <a:pathLst>
                <a:path w="5635909" h="439745">
                  <a:moveTo>
                    <a:pt x="5601619" y="414345"/>
                  </a:moveTo>
                  <a:cubicBezTo>
                    <a:pt x="5599079" y="418155"/>
                    <a:pt x="5595269" y="423235"/>
                    <a:pt x="5591459" y="427045"/>
                  </a:cubicBezTo>
                  <a:cubicBezTo>
                    <a:pt x="5587649" y="429585"/>
                    <a:pt x="5582569" y="432125"/>
                    <a:pt x="5578759" y="432125"/>
                  </a:cubicBezTo>
                  <a:cubicBezTo>
                    <a:pt x="5406791" y="430855"/>
                    <a:pt x="5165756" y="437205"/>
                    <a:pt x="4920257" y="439745"/>
                  </a:cubicBezTo>
                  <a:cubicBezTo>
                    <a:pt x="4844376" y="439745"/>
                    <a:pt x="4764031" y="438475"/>
                    <a:pt x="4688149" y="438475"/>
                  </a:cubicBezTo>
                  <a:cubicBezTo>
                    <a:pt x="4518532" y="437205"/>
                    <a:pt x="4348915" y="435935"/>
                    <a:pt x="4179298" y="435935"/>
                  </a:cubicBezTo>
                  <a:lnTo>
                    <a:pt x="3625810" y="435935"/>
                  </a:lnTo>
                  <a:cubicBezTo>
                    <a:pt x="3500829" y="435935"/>
                    <a:pt x="3380311" y="434665"/>
                    <a:pt x="3255330" y="434665"/>
                  </a:cubicBezTo>
                  <a:cubicBezTo>
                    <a:pt x="3148204" y="434665"/>
                    <a:pt x="3036613" y="434665"/>
                    <a:pt x="2929487" y="435935"/>
                  </a:cubicBezTo>
                  <a:lnTo>
                    <a:pt x="2862533" y="435935"/>
                  </a:lnTo>
                  <a:cubicBezTo>
                    <a:pt x="2706306" y="434665"/>
                    <a:pt x="965498" y="433395"/>
                    <a:pt x="809272" y="430855"/>
                  </a:cubicBezTo>
                  <a:cubicBezTo>
                    <a:pt x="715536" y="429585"/>
                    <a:pt x="621801" y="424505"/>
                    <a:pt x="528065" y="421965"/>
                  </a:cubicBezTo>
                  <a:cubicBezTo>
                    <a:pt x="358448" y="416885"/>
                    <a:pt x="188830" y="413075"/>
                    <a:pt x="41910" y="407995"/>
                  </a:cubicBezTo>
                  <a:cubicBezTo>
                    <a:pt x="33020" y="406725"/>
                    <a:pt x="24130" y="404185"/>
                    <a:pt x="16510" y="400375"/>
                  </a:cubicBezTo>
                  <a:cubicBezTo>
                    <a:pt x="5080" y="395295"/>
                    <a:pt x="0" y="383865"/>
                    <a:pt x="1270" y="373071"/>
                  </a:cubicBezTo>
                  <a:cubicBezTo>
                    <a:pt x="2540" y="358971"/>
                    <a:pt x="3810" y="344628"/>
                    <a:pt x="3810" y="330528"/>
                  </a:cubicBezTo>
                  <a:cubicBezTo>
                    <a:pt x="5080" y="316186"/>
                    <a:pt x="17780" y="165707"/>
                    <a:pt x="17780" y="151364"/>
                  </a:cubicBezTo>
                  <a:cubicBezTo>
                    <a:pt x="19050" y="137507"/>
                    <a:pt x="20320" y="123651"/>
                    <a:pt x="19050" y="109551"/>
                  </a:cubicBezTo>
                  <a:cubicBezTo>
                    <a:pt x="17780" y="95694"/>
                    <a:pt x="16510" y="82080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5095" y="5080"/>
                    <a:pt x="193294" y="3810"/>
                  </a:cubicBezTo>
                  <a:cubicBezTo>
                    <a:pt x="331666" y="1270"/>
                    <a:pt x="474501" y="1270"/>
                    <a:pt x="612873" y="1270"/>
                  </a:cubicBezTo>
                  <a:cubicBezTo>
                    <a:pt x="786954" y="2540"/>
                    <a:pt x="2545616" y="5080"/>
                    <a:pt x="2719697" y="6350"/>
                  </a:cubicBezTo>
                  <a:cubicBezTo>
                    <a:pt x="2889314" y="7620"/>
                    <a:pt x="3058932" y="7620"/>
                    <a:pt x="3228549" y="7620"/>
                  </a:cubicBezTo>
                  <a:cubicBezTo>
                    <a:pt x="3322284" y="7620"/>
                    <a:pt x="3416021" y="7620"/>
                    <a:pt x="3509756" y="8890"/>
                  </a:cubicBezTo>
                  <a:cubicBezTo>
                    <a:pt x="3692764" y="11430"/>
                    <a:pt x="3880236" y="10160"/>
                    <a:pt x="4063244" y="2540"/>
                  </a:cubicBezTo>
                  <a:cubicBezTo>
                    <a:pt x="4139125" y="0"/>
                    <a:pt x="4215007" y="2540"/>
                    <a:pt x="4290888" y="2540"/>
                  </a:cubicBezTo>
                  <a:cubicBezTo>
                    <a:pt x="4460505" y="2540"/>
                    <a:pt x="4630122" y="1270"/>
                    <a:pt x="4799740" y="3810"/>
                  </a:cubicBezTo>
                  <a:cubicBezTo>
                    <a:pt x="5013993" y="6350"/>
                    <a:pt x="5223782" y="13970"/>
                    <a:pt x="5438036" y="17780"/>
                  </a:cubicBezTo>
                  <a:cubicBezTo>
                    <a:pt x="5531772" y="20320"/>
                    <a:pt x="5569869" y="19050"/>
                    <a:pt x="5596539" y="21590"/>
                  </a:cubicBezTo>
                  <a:cubicBezTo>
                    <a:pt x="5605429" y="22860"/>
                    <a:pt x="5614319" y="25400"/>
                    <a:pt x="5623209" y="27940"/>
                  </a:cubicBezTo>
                  <a:cubicBezTo>
                    <a:pt x="5630829" y="30480"/>
                    <a:pt x="5634639" y="36830"/>
                    <a:pt x="5634639" y="46990"/>
                  </a:cubicBezTo>
                  <a:cubicBezTo>
                    <a:pt x="5635909" y="75517"/>
                    <a:pt x="5632099" y="82810"/>
                    <a:pt x="5628289" y="90103"/>
                  </a:cubicBezTo>
                  <a:cubicBezTo>
                    <a:pt x="5624479" y="96180"/>
                    <a:pt x="5623209" y="102501"/>
                    <a:pt x="5621939" y="108578"/>
                  </a:cubicBezTo>
                  <a:cubicBezTo>
                    <a:pt x="5619399" y="118789"/>
                    <a:pt x="5618129" y="128999"/>
                    <a:pt x="5616859" y="139209"/>
                  </a:cubicBezTo>
                  <a:cubicBezTo>
                    <a:pt x="5615589" y="148690"/>
                    <a:pt x="5614319" y="158171"/>
                    <a:pt x="5614319" y="167652"/>
                  </a:cubicBezTo>
                  <a:cubicBezTo>
                    <a:pt x="5614319" y="183453"/>
                    <a:pt x="5602889" y="335147"/>
                    <a:pt x="5601619" y="350949"/>
                  </a:cubicBezTo>
                  <a:cubicBezTo>
                    <a:pt x="5604159" y="361159"/>
                    <a:pt x="5602889" y="371369"/>
                    <a:pt x="5601619" y="414344"/>
                  </a:cubicBezTo>
                  <a:close/>
                  <a:moveTo>
                    <a:pt x="17780" y="383864"/>
                  </a:moveTo>
                  <a:cubicBezTo>
                    <a:pt x="22860" y="385134"/>
                    <a:pt x="29210" y="387674"/>
                    <a:pt x="36830" y="387674"/>
                  </a:cubicBezTo>
                  <a:cubicBezTo>
                    <a:pt x="184367" y="392754"/>
                    <a:pt x="367375" y="397834"/>
                    <a:pt x="545919" y="401644"/>
                  </a:cubicBezTo>
                  <a:cubicBezTo>
                    <a:pt x="630728" y="404184"/>
                    <a:pt x="715536" y="407994"/>
                    <a:pt x="804808" y="409264"/>
                  </a:cubicBezTo>
                  <a:cubicBezTo>
                    <a:pt x="862835" y="410534"/>
                    <a:pt x="2505444" y="406724"/>
                    <a:pt x="2559007" y="407994"/>
                  </a:cubicBezTo>
                  <a:cubicBezTo>
                    <a:pt x="2652743" y="409264"/>
                    <a:pt x="2746479" y="411804"/>
                    <a:pt x="2840215" y="413074"/>
                  </a:cubicBezTo>
                  <a:cubicBezTo>
                    <a:pt x="2884851" y="414344"/>
                    <a:pt x="2925023" y="414344"/>
                    <a:pt x="2969659" y="414344"/>
                  </a:cubicBezTo>
                  <a:cubicBezTo>
                    <a:pt x="3170522" y="414344"/>
                    <a:pt x="3366920" y="413074"/>
                    <a:pt x="3567783" y="414344"/>
                  </a:cubicBezTo>
                  <a:cubicBezTo>
                    <a:pt x="3643664" y="414344"/>
                    <a:pt x="3724010" y="416884"/>
                    <a:pt x="3799891" y="416884"/>
                  </a:cubicBezTo>
                  <a:cubicBezTo>
                    <a:pt x="3915945" y="416884"/>
                    <a:pt x="4027535" y="413074"/>
                    <a:pt x="4143589" y="413074"/>
                  </a:cubicBezTo>
                  <a:cubicBezTo>
                    <a:pt x="4281961" y="413074"/>
                    <a:pt x="4415869" y="414344"/>
                    <a:pt x="4554241" y="414344"/>
                  </a:cubicBezTo>
                  <a:cubicBezTo>
                    <a:pt x="4737249" y="414344"/>
                    <a:pt x="4924721" y="414344"/>
                    <a:pt x="5107729" y="413074"/>
                  </a:cubicBezTo>
                  <a:cubicBezTo>
                    <a:pt x="5272882" y="411804"/>
                    <a:pt x="5433572" y="409264"/>
                    <a:pt x="5563519" y="406724"/>
                  </a:cubicBezTo>
                  <a:cubicBezTo>
                    <a:pt x="5568599" y="406724"/>
                    <a:pt x="5573679" y="404184"/>
                    <a:pt x="5580029" y="402914"/>
                  </a:cubicBezTo>
                  <a:cubicBezTo>
                    <a:pt x="5580029" y="390214"/>
                    <a:pt x="5581299" y="377514"/>
                    <a:pt x="5581299" y="372342"/>
                  </a:cubicBezTo>
                  <a:lnTo>
                    <a:pt x="5581299" y="364805"/>
                  </a:lnTo>
                  <a:cubicBezTo>
                    <a:pt x="5582569" y="352407"/>
                    <a:pt x="5585109" y="339766"/>
                    <a:pt x="5583839" y="327368"/>
                  </a:cubicBezTo>
                  <a:cubicBezTo>
                    <a:pt x="5582569" y="309865"/>
                    <a:pt x="5595269" y="156712"/>
                    <a:pt x="5599079" y="139209"/>
                  </a:cubicBezTo>
                  <a:cubicBezTo>
                    <a:pt x="5601619" y="128999"/>
                    <a:pt x="5604159" y="118789"/>
                    <a:pt x="5604159" y="108578"/>
                  </a:cubicBezTo>
                  <a:cubicBezTo>
                    <a:pt x="5604159" y="100070"/>
                    <a:pt x="5605429" y="91804"/>
                    <a:pt x="5613049" y="83539"/>
                  </a:cubicBezTo>
                  <a:cubicBezTo>
                    <a:pt x="5616859" y="78677"/>
                    <a:pt x="5619399" y="73815"/>
                    <a:pt x="5614319" y="49530"/>
                  </a:cubicBezTo>
                  <a:cubicBezTo>
                    <a:pt x="5606699" y="49530"/>
                    <a:pt x="5600349" y="48260"/>
                    <a:pt x="5592729" y="48260"/>
                  </a:cubicBezTo>
                  <a:cubicBezTo>
                    <a:pt x="5559709" y="45720"/>
                    <a:pt x="5469281" y="45720"/>
                    <a:pt x="5348763" y="40640"/>
                  </a:cubicBezTo>
                  <a:cubicBezTo>
                    <a:pt x="5125583" y="33020"/>
                    <a:pt x="4897939" y="27940"/>
                    <a:pt x="4674758" y="27940"/>
                  </a:cubicBezTo>
                  <a:cubicBezTo>
                    <a:pt x="4518532" y="27940"/>
                    <a:pt x="4357842" y="31750"/>
                    <a:pt x="4201616" y="24130"/>
                  </a:cubicBezTo>
                  <a:lnTo>
                    <a:pt x="4156980" y="24130"/>
                  </a:lnTo>
                  <a:cubicBezTo>
                    <a:pt x="4027535" y="27940"/>
                    <a:pt x="3889163" y="33020"/>
                    <a:pt x="3755255" y="34290"/>
                  </a:cubicBezTo>
                  <a:cubicBezTo>
                    <a:pt x="3607955" y="35560"/>
                    <a:pt x="3465120" y="31750"/>
                    <a:pt x="3317821" y="30480"/>
                  </a:cubicBezTo>
                  <a:cubicBezTo>
                    <a:pt x="3179449" y="29210"/>
                    <a:pt x="3041077" y="27940"/>
                    <a:pt x="2907169" y="27940"/>
                  </a:cubicBezTo>
                  <a:cubicBezTo>
                    <a:pt x="2858069" y="27940"/>
                    <a:pt x="2813433" y="29210"/>
                    <a:pt x="2764333" y="27940"/>
                  </a:cubicBezTo>
                  <a:cubicBezTo>
                    <a:pt x="2594716" y="26670"/>
                    <a:pt x="840517" y="24130"/>
                    <a:pt x="666436" y="24130"/>
                  </a:cubicBezTo>
                  <a:cubicBezTo>
                    <a:pt x="514674" y="22860"/>
                    <a:pt x="362911" y="24130"/>
                    <a:pt x="211148" y="24130"/>
                  </a:cubicBezTo>
                  <a:cubicBezTo>
                    <a:pt x="130803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74787"/>
                    <a:pt x="31750" y="82567"/>
                    <a:pt x="34290" y="90103"/>
                  </a:cubicBezTo>
                  <a:cubicBezTo>
                    <a:pt x="36830" y="103716"/>
                    <a:pt x="38100" y="117330"/>
                    <a:pt x="38100" y="130944"/>
                  </a:cubicBezTo>
                  <a:cubicBezTo>
                    <a:pt x="38100" y="139695"/>
                    <a:pt x="36830" y="148204"/>
                    <a:pt x="35560" y="156955"/>
                  </a:cubicBezTo>
                  <a:cubicBezTo>
                    <a:pt x="34290" y="165464"/>
                    <a:pt x="22860" y="309622"/>
                    <a:pt x="21590" y="317887"/>
                  </a:cubicBezTo>
                  <a:lnTo>
                    <a:pt x="21590" y="333932"/>
                  </a:lnTo>
                  <a:cubicBezTo>
                    <a:pt x="21590" y="346087"/>
                    <a:pt x="20320" y="358485"/>
                    <a:pt x="20320" y="370640"/>
                  </a:cubicBezTo>
                  <a:cubicBezTo>
                    <a:pt x="20320" y="372342"/>
                    <a:pt x="19050" y="373800"/>
                    <a:pt x="17780" y="383864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sp>
        <p:nvSpPr>
          <p:cNvPr id="27" name="Freeform 27"/>
          <p:cNvSpPr/>
          <p:nvPr/>
        </p:nvSpPr>
        <p:spPr>
          <a:xfrm rot="1930210" flipH="1">
            <a:off x="15089834" y="1912711"/>
            <a:ext cx="1210162" cy="2233521"/>
          </a:xfrm>
          <a:custGeom>
            <a:avLst/>
            <a:gdLst/>
            <a:ahLst/>
            <a:cxnLst/>
            <a:rect l="l" t="t" r="r" b="b"/>
            <a:pathLst>
              <a:path w="1210162" h="2233521">
                <a:moveTo>
                  <a:pt x="1210163" y="0"/>
                </a:moveTo>
                <a:lnTo>
                  <a:pt x="0" y="0"/>
                </a:lnTo>
                <a:lnTo>
                  <a:pt x="0" y="2233520"/>
                </a:lnTo>
                <a:lnTo>
                  <a:pt x="1210163" y="2233520"/>
                </a:lnTo>
                <a:lnTo>
                  <a:pt x="121016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646623" y="2497769"/>
            <a:ext cx="7179437" cy="501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34"/>
              </a:lnSpc>
            </a:pPr>
            <a:r>
              <a:rPr lang="en-US" sz="16445">
                <a:solidFill>
                  <a:srgbClr val="442816"/>
                </a:solidFill>
                <a:latin typeface="Pagkaki"/>
              </a:rPr>
              <a:t>English Year 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46161" y="8585120"/>
            <a:ext cx="963342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 spc="79">
                <a:solidFill>
                  <a:srgbClr val="442816"/>
                </a:solidFill>
                <a:latin typeface="Bree Serif"/>
              </a:rPr>
              <a:t>UNIT 1- WELCOME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B2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707" y="-117427"/>
            <a:ext cx="19269963" cy="11573047"/>
            <a:chOff x="0" y="0"/>
            <a:chExt cx="25693285" cy="15430730"/>
          </a:xfrm>
        </p:grpSpPr>
        <p:sp>
          <p:nvSpPr>
            <p:cNvPr id="3" name="Freeform 3"/>
            <p:cNvSpPr/>
            <p:nvPr/>
          </p:nvSpPr>
          <p:spPr>
            <a:xfrm>
              <a:off x="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115" y="10385244"/>
              <a:ext cx="5613299" cy="5045486"/>
            </a:xfrm>
            <a:custGeom>
              <a:avLst/>
              <a:gdLst/>
              <a:ahLst/>
              <a:cxnLst/>
              <a:rect l="l" t="t" r="r" b="b"/>
              <a:pathLst>
                <a:path w="5613299" h="5045486">
                  <a:moveTo>
                    <a:pt x="0" y="0"/>
                  </a:moveTo>
                  <a:lnTo>
                    <a:pt x="5613299" y="0"/>
                  </a:lnTo>
                  <a:lnTo>
                    <a:pt x="5613299" y="5045486"/>
                  </a:lnTo>
                  <a:lnTo>
                    <a:pt x="0" y="504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125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415" y="38981"/>
              <a:ext cx="5613299" cy="5613299"/>
            </a:xfrm>
            <a:custGeom>
              <a:avLst/>
              <a:gdLst/>
              <a:ahLst/>
              <a:cxnLst/>
              <a:rect l="l" t="t" r="r" b="b"/>
              <a:pathLst>
                <a:path w="5613299" h="5613299">
                  <a:moveTo>
                    <a:pt x="0" y="0"/>
                  </a:moveTo>
                  <a:lnTo>
                    <a:pt x="5613299" y="0"/>
                  </a:lnTo>
                  <a:lnTo>
                    <a:pt x="5613299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0001920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577733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0" y="0"/>
                  </a:moveTo>
                  <a:lnTo>
                    <a:pt x="4950986" y="0"/>
                  </a:lnTo>
                  <a:lnTo>
                    <a:pt x="4950986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4952906" y="25987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300"/>
                  </a:lnTo>
                  <a:lnTo>
                    <a:pt x="4950986" y="5613300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19903892" y="51975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92812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400000">
              <a:off x="10253378" y="5797961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5679191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5400000">
              <a:off x="12889567" y="7603437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20982954" y="5833233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4943119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5400000">
              <a:off x="10268378" y="10700127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94190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300" y="0"/>
                  </a:lnTo>
                  <a:lnTo>
                    <a:pt x="5613300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5400000">
              <a:off x="12904567" y="12505603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5400000">
              <a:off x="20997953" y="10735399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235430" y="1064523"/>
            <a:ext cx="16677019" cy="8546314"/>
            <a:chOff x="0" y="0"/>
            <a:chExt cx="5637179" cy="2888832"/>
          </a:xfrm>
        </p:grpSpPr>
        <p:sp>
          <p:nvSpPr>
            <p:cNvPr id="21" name="Freeform 21"/>
            <p:cNvSpPr/>
            <p:nvPr/>
          </p:nvSpPr>
          <p:spPr>
            <a:xfrm>
              <a:off x="16510" y="11430"/>
              <a:ext cx="5606699" cy="2864702"/>
            </a:xfrm>
            <a:custGeom>
              <a:avLst/>
              <a:gdLst/>
              <a:ahLst/>
              <a:cxnLst/>
              <a:rect l="l" t="t" r="r" b="b"/>
              <a:pathLst>
                <a:path w="5606699" h="2864702">
                  <a:moveTo>
                    <a:pt x="1270" y="0"/>
                  </a:moveTo>
                  <a:lnTo>
                    <a:pt x="5606699" y="15240"/>
                  </a:lnTo>
                  <a:lnTo>
                    <a:pt x="5574949" y="2864702"/>
                  </a:lnTo>
                  <a:lnTo>
                    <a:pt x="2029182" y="2864702"/>
                  </a:lnTo>
                  <a:lnTo>
                    <a:pt x="0" y="2838032"/>
                  </a:lnTo>
                  <a:lnTo>
                    <a:pt x="11430" y="914877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1270"/>
              <a:ext cx="5635909" cy="2890102"/>
            </a:xfrm>
            <a:custGeom>
              <a:avLst/>
              <a:gdLst/>
              <a:ahLst/>
              <a:cxnLst/>
              <a:rect l="l" t="t" r="r" b="b"/>
              <a:pathLst>
                <a:path w="5635909" h="2890102">
                  <a:moveTo>
                    <a:pt x="5601619" y="2864702"/>
                  </a:moveTo>
                  <a:cubicBezTo>
                    <a:pt x="5599079" y="2868512"/>
                    <a:pt x="5595269" y="2873592"/>
                    <a:pt x="5591459" y="2877402"/>
                  </a:cubicBezTo>
                  <a:cubicBezTo>
                    <a:pt x="5587649" y="2879942"/>
                    <a:pt x="5582569" y="2882482"/>
                    <a:pt x="5578759" y="2882482"/>
                  </a:cubicBezTo>
                  <a:cubicBezTo>
                    <a:pt x="5406791" y="2881212"/>
                    <a:pt x="5165756" y="2887562"/>
                    <a:pt x="4920257" y="2890102"/>
                  </a:cubicBezTo>
                  <a:cubicBezTo>
                    <a:pt x="4844376" y="2890102"/>
                    <a:pt x="4764031" y="2888832"/>
                    <a:pt x="4688149" y="2888832"/>
                  </a:cubicBezTo>
                  <a:cubicBezTo>
                    <a:pt x="4518532" y="2887562"/>
                    <a:pt x="4348915" y="2886292"/>
                    <a:pt x="4179298" y="2886292"/>
                  </a:cubicBezTo>
                  <a:lnTo>
                    <a:pt x="3625810" y="2886292"/>
                  </a:lnTo>
                  <a:cubicBezTo>
                    <a:pt x="3500829" y="2886292"/>
                    <a:pt x="3380311" y="2885022"/>
                    <a:pt x="3255330" y="2885022"/>
                  </a:cubicBezTo>
                  <a:cubicBezTo>
                    <a:pt x="3148204" y="2885022"/>
                    <a:pt x="3036613" y="2885022"/>
                    <a:pt x="2929487" y="2886292"/>
                  </a:cubicBezTo>
                  <a:lnTo>
                    <a:pt x="2862533" y="2886292"/>
                  </a:lnTo>
                  <a:cubicBezTo>
                    <a:pt x="2706306" y="2885022"/>
                    <a:pt x="965498" y="2883752"/>
                    <a:pt x="809272" y="2881212"/>
                  </a:cubicBezTo>
                  <a:cubicBezTo>
                    <a:pt x="715536" y="2879942"/>
                    <a:pt x="621801" y="2874862"/>
                    <a:pt x="528065" y="2872322"/>
                  </a:cubicBezTo>
                  <a:cubicBezTo>
                    <a:pt x="358448" y="2867242"/>
                    <a:pt x="188830" y="2863432"/>
                    <a:pt x="41910" y="2858352"/>
                  </a:cubicBezTo>
                  <a:cubicBezTo>
                    <a:pt x="33020" y="2857082"/>
                    <a:pt x="24130" y="2854542"/>
                    <a:pt x="16510" y="2850732"/>
                  </a:cubicBezTo>
                  <a:cubicBezTo>
                    <a:pt x="5080" y="2845652"/>
                    <a:pt x="0" y="2834222"/>
                    <a:pt x="1270" y="2814856"/>
                  </a:cubicBezTo>
                  <a:cubicBezTo>
                    <a:pt x="2540" y="2685925"/>
                    <a:pt x="3810" y="2554772"/>
                    <a:pt x="3810" y="2425841"/>
                  </a:cubicBezTo>
                  <a:cubicBezTo>
                    <a:pt x="5080" y="2294687"/>
                    <a:pt x="17780" y="918686"/>
                    <a:pt x="17780" y="787532"/>
                  </a:cubicBezTo>
                  <a:cubicBezTo>
                    <a:pt x="19050" y="660824"/>
                    <a:pt x="20320" y="534117"/>
                    <a:pt x="19050" y="405186"/>
                  </a:cubicBezTo>
                  <a:cubicBezTo>
                    <a:pt x="17780" y="278478"/>
                    <a:pt x="16510" y="153993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5095" y="5080"/>
                    <a:pt x="193294" y="3810"/>
                  </a:cubicBezTo>
                  <a:cubicBezTo>
                    <a:pt x="331666" y="1270"/>
                    <a:pt x="474501" y="1270"/>
                    <a:pt x="612873" y="1270"/>
                  </a:cubicBezTo>
                  <a:cubicBezTo>
                    <a:pt x="786954" y="2540"/>
                    <a:pt x="2545616" y="5080"/>
                    <a:pt x="2719697" y="6350"/>
                  </a:cubicBezTo>
                  <a:cubicBezTo>
                    <a:pt x="2889314" y="7620"/>
                    <a:pt x="3058932" y="7620"/>
                    <a:pt x="3228549" y="7620"/>
                  </a:cubicBezTo>
                  <a:cubicBezTo>
                    <a:pt x="3322284" y="7620"/>
                    <a:pt x="3416021" y="7620"/>
                    <a:pt x="3509756" y="8890"/>
                  </a:cubicBezTo>
                  <a:cubicBezTo>
                    <a:pt x="3692764" y="11430"/>
                    <a:pt x="3880236" y="10160"/>
                    <a:pt x="4063244" y="2540"/>
                  </a:cubicBezTo>
                  <a:cubicBezTo>
                    <a:pt x="4139125" y="0"/>
                    <a:pt x="4215007" y="2540"/>
                    <a:pt x="4290888" y="2540"/>
                  </a:cubicBezTo>
                  <a:cubicBezTo>
                    <a:pt x="4460505" y="2540"/>
                    <a:pt x="4630122" y="1270"/>
                    <a:pt x="4799740" y="3810"/>
                  </a:cubicBezTo>
                  <a:cubicBezTo>
                    <a:pt x="5013993" y="6350"/>
                    <a:pt x="5223782" y="13970"/>
                    <a:pt x="5438036" y="17780"/>
                  </a:cubicBezTo>
                  <a:cubicBezTo>
                    <a:pt x="5531772" y="20320"/>
                    <a:pt x="5569869" y="19050"/>
                    <a:pt x="5596539" y="21590"/>
                  </a:cubicBezTo>
                  <a:cubicBezTo>
                    <a:pt x="5605429" y="22860"/>
                    <a:pt x="5614319" y="25400"/>
                    <a:pt x="5623209" y="27940"/>
                  </a:cubicBezTo>
                  <a:cubicBezTo>
                    <a:pt x="5630829" y="30480"/>
                    <a:pt x="5634639" y="36830"/>
                    <a:pt x="5634639" y="46990"/>
                  </a:cubicBezTo>
                  <a:cubicBezTo>
                    <a:pt x="5635909" y="93974"/>
                    <a:pt x="5632099" y="160662"/>
                    <a:pt x="5628289" y="227350"/>
                  </a:cubicBezTo>
                  <a:cubicBezTo>
                    <a:pt x="5624479" y="282924"/>
                    <a:pt x="5623209" y="340720"/>
                    <a:pt x="5621939" y="396294"/>
                  </a:cubicBezTo>
                  <a:cubicBezTo>
                    <a:pt x="5619399" y="489658"/>
                    <a:pt x="5618129" y="583021"/>
                    <a:pt x="5616859" y="676385"/>
                  </a:cubicBezTo>
                  <a:cubicBezTo>
                    <a:pt x="5615589" y="763080"/>
                    <a:pt x="5614319" y="849774"/>
                    <a:pt x="5614319" y="936469"/>
                  </a:cubicBezTo>
                  <a:cubicBezTo>
                    <a:pt x="5614319" y="1080960"/>
                    <a:pt x="5602889" y="2468077"/>
                    <a:pt x="5601619" y="2612568"/>
                  </a:cubicBezTo>
                  <a:cubicBezTo>
                    <a:pt x="5604159" y="2705932"/>
                    <a:pt x="5602889" y="2799295"/>
                    <a:pt x="5601619" y="2864702"/>
                  </a:cubicBezTo>
                  <a:close/>
                  <a:moveTo>
                    <a:pt x="17780" y="2834222"/>
                  </a:moveTo>
                  <a:cubicBezTo>
                    <a:pt x="22860" y="2835492"/>
                    <a:pt x="29210" y="2838032"/>
                    <a:pt x="36830" y="2838032"/>
                  </a:cubicBezTo>
                  <a:cubicBezTo>
                    <a:pt x="184367" y="2843112"/>
                    <a:pt x="367375" y="2848192"/>
                    <a:pt x="545919" y="2852002"/>
                  </a:cubicBezTo>
                  <a:cubicBezTo>
                    <a:pt x="630728" y="2854542"/>
                    <a:pt x="715536" y="2858352"/>
                    <a:pt x="804808" y="2859622"/>
                  </a:cubicBezTo>
                  <a:cubicBezTo>
                    <a:pt x="862835" y="2860892"/>
                    <a:pt x="2505444" y="2857082"/>
                    <a:pt x="2559007" y="2858352"/>
                  </a:cubicBezTo>
                  <a:cubicBezTo>
                    <a:pt x="2652743" y="2859622"/>
                    <a:pt x="2746479" y="2862162"/>
                    <a:pt x="2840215" y="2863432"/>
                  </a:cubicBezTo>
                  <a:cubicBezTo>
                    <a:pt x="2884851" y="2864702"/>
                    <a:pt x="2925023" y="2864702"/>
                    <a:pt x="2969659" y="2864702"/>
                  </a:cubicBezTo>
                  <a:cubicBezTo>
                    <a:pt x="3170522" y="2864702"/>
                    <a:pt x="3366920" y="2863432"/>
                    <a:pt x="3567783" y="2864702"/>
                  </a:cubicBezTo>
                  <a:cubicBezTo>
                    <a:pt x="3643664" y="2864702"/>
                    <a:pt x="3724010" y="2867242"/>
                    <a:pt x="3799891" y="2867242"/>
                  </a:cubicBezTo>
                  <a:cubicBezTo>
                    <a:pt x="3915945" y="2867242"/>
                    <a:pt x="4027535" y="2863432"/>
                    <a:pt x="4143589" y="2863432"/>
                  </a:cubicBezTo>
                  <a:cubicBezTo>
                    <a:pt x="4281961" y="2863432"/>
                    <a:pt x="4415869" y="2864702"/>
                    <a:pt x="4554241" y="2864702"/>
                  </a:cubicBezTo>
                  <a:cubicBezTo>
                    <a:pt x="4737249" y="2864702"/>
                    <a:pt x="4924721" y="2864702"/>
                    <a:pt x="5107729" y="2863432"/>
                  </a:cubicBezTo>
                  <a:cubicBezTo>
                    <a:pt x="5272882" y="2862162"/>
                    <a:pt x="5433572" y="2859622"/>
                    <a:pt x="5563519" y="2857082"/>
                  </a:cubicBezTo>
                  <a:cubicBezTo>
                    <a:pt x="5568599" y="2857082"/>
                    <a:pt x="5573679" y="2854542"/>
                    <a:pt x="5580029" y="2853272"/>
                  </a:cubicBezTo>
                  <a:cubicBezTo>
                    <a:pt x="5580029" y="2840572"/>
                    <a:pt x="5581299" y="2827872"/>
                    <a:pt x="5581299" y="2808187"/>
                  </a:cubicBezTo>
                  <a:lnTo>
                    <a:pt x="5581299" y="2739276"/>
                  </a:lnTo>
                  <a:cubicBezTo>
                    <a:pt x="5582569" y="2625906"/>
                    <a:pt x="5585109" y="2510313"/>
                    <a:pt x="5583839" y="2396943"/>
                  </a:cubicBezTo>
                  <a:cubicBezTo>
                    <a:pt x="5582569" y="2236891"/>
                    <a:pt x="5595269" y="836437"/>
                    <a:pt x="5599079" y="676385"/>
                  </a:cubicBezTo>
                  <a:cubicBezTo>
                    <a:pt x="5601619" y="583021"/>
                    <a:pt x="5604159" y="489658"/>
                    <a:pt x="5604159" y="396294"/>
                  </a:cubicBezTo>
                  <a:cubicBezTo>
                    <a:pt x="5604159" y="318491"/>
                    <a:pt x="5605429" y="242911"/>
                    <a:pt x="5613049" y="167331"/>
                  </a:cubicBezTo>
                  <a:cubicBezTo>
                    <a:pt x="5616859" y="122872"/>
                    <a:pt x="5619399" y="78413"/>
                    <a:pt x="5614319" y="49530"/>
                  </a:cubicBezTo>
                  <a:cubicBezTo>
                    <a:pt x="5606699" y="49530"/>
                    <a:pt x="5600349" y="48260"/>
                    <a:pt x="5592729" y="48260"/>
                  </a:cubicBezTo>
                  <a:cubicBezTo>
                    <a:pt x="5559709" y="45720"/>
                    <a:pt x="5469281" y="45720"/>
                    <a:pt x="5348763" y="40640"/>
                  </a:cubicBezTo>
                  <a:cubicBezTo>
                    <a:pt x="5125583" y="33020"/>
                    <a:pt x="4897939" y="27940"/>
                    <a:pt x="4674758" y="27940"/>
                  </a:cubicBezTo>
                  <a:cubicBezTo>
                    <a:pt x="4518532" y="27940"/>
                    <a:pt x="4357842" y="31750"/>
                    <a:pt x="4201616" y="24130"/>
                  </a:cubicBezTo>
                  <a:lnTo>
                    <a:pt x="4156980" y="24130"/>
                  </a:lnTo>
                  <a:cubicBezTo>
                    <a:pt x="4027535" y="27940"/>
                    <a:pt x="3889163" y="33020"/>
                    <a:pt x="3755255" y="34290"/>
                  </a:cubicBezTo>
                  <a:cubicBezTo>
                    <a:pt x="3607955" y="35560"/>
                    <a:pt x="3465120" y="31750"/>
                    <a:pt x="3317821" y="30480"/>
                  </a:cubicBezTo>
                  <a:cubicBezTo>
                    <a:pt x="3179449" y="29210"/>
                    <a:pt x="3041077" y="27940"/>
                    <a:pt x="2907169" y="27940"/>
                  </a:cubicBezTo>
                  <a:cubicBezTo>
                    <a:pt x="2858069" y="27940"/>
                    <a:pt x="2813433" y="29210"/>
                    <a:pt x="2764333" y="27940"/>
                  </a:cubicBezTo>
                  <a:cubicBezTo>
                    <a:pt x="2594716" y="26670"/>
                    <a:pt x="840517" y="24130"/>
                    <a:pt x="666436" y="24130"/>
                  </a:cubicBezTo>
                  <a:cubicBezTo>
                    <a:pt x="514674" y="22860"/>
                    <a:pt x="362911" y="24130"/>
                    <a:pt x="211148" y="24130"/>
                  </a:cubicBezTo>
                  <a:cubicBezTo>
                    <a:pt x="130803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7305"/>
                    <a:pt x="31750" y="158439"/>
                    <a:pt x="34290" y="227350"/>
                  </a:cubicBezTo>
                  <a:cubicBezTo>
                    <a:pt x="36830" y="351835"/>
                    <a:pt x="38100" y="476320"/>
                    <a:pt x="38100" y="600805"/>
                  </a:cubicBezTo>
                  <a:cubicBezTo>
                    <a:pt x="38100" y="680831"/>
                    <a:pt x="36830" y="758634"/>
                    <a:pt x="35560" y="838659"/>
                  </a:cubicBezTo>
                  <a:cubicBezTo>
                    <a:pt x="34290" y="916462"/>
                    <a:pt x="22860" y="2234668"/>
                    <a:pt x="21590" y="2310248"/>
                  </a:cubicBezTo>
                  <a:lnTo>
                    <a:pt x="21590" y="2456962"/>
                  </a:lnTo>
                  <a:cubicBezTo>
                    <a:pt x="21590" y="2568109"/>
                    <a:pt x="20320" y="2681479"/>
                    <a:pt x="20320" y="2792626"/>
                  </a:cubicBezTo>
                  <a:cubicBezTo>
                    <a:pt x="20320" y="2808187"/>
                    <a:pt x="19050" y="2821524"/>
                    <a:pt x="17780" y="2834222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sp>
        <p:nvSpPr>
          <p:cNvPr id="23" name="AutoShape 23"/>
          <p:cNvSpPr/>
          <p:nvPr/>
        </p:nvSpPr>
        <p:spPr>
          <a:xfrm>
            <a:off x="2252537" y="2640757"/>
            <a:ext cx="15392073" cy="6179787"/>
          </a:xfrm>
          <a:prstGeom prst="rect">
            <a:avLst/>
          </a:prstGeom>
          <a:solidFill>
            <a:srgbClr val="F1CAAA"/>
          </a:solidFill>
        </p:spPr>
      </p:sp>
      <p:sp>
        <p:nvSpPr>
          <p:cNvPr id="24" name="Freeform 24"/>
          <p:cNvSpPr/>
          <p:nvPr/>
        </p:nvSpPr>
        <p:spPr>
          <a:xfrm>
            <a:off x="12421000" y="3481180"/>
            <a:ext cx="5223610" cy="5430974"/>
          </a:xfrm>
          <a:custGeom>
            <a:avLst/>
            <a:gdLst/>
            <a:ahLst/>
            <a:cxnLst/>
            <a:rect l="l" t="t" r="r" b="b"/>
            <a:pathLst>
              <a:path w="5223610" h="5430974">
                <a:moveTo>
                  <a:pt x="0" y="0"/>
                </a:moveTo>
                <a:lnTo>
                  <a:pt x="5223610" y="0"/>
                </a:lnTo>
                <a:lnTo>
                  <a:pt x="5223610" y="5430974"/>
                </a:lnTo>
                <a:lnTo>
                  <a:pt x="0" y="5430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573939" y="7516978"/>
            <a:ext cx="3099440" cy="1741322"/>
          </a:xfrm>
          <a:custGeom>
            <a:avLst/>
            <a:gdLst/>
            <a:ahLst/>
            <a:cxnLst/>
            <a:rect l="l" t="t" r="r" b="b"/>
            <a:pathLst>
              <a:path w="3099440" h="1741322">
                <a:moveTo>
                  <a:pt x="0" y="0"/>
                </a:moveTo>
                <a:lnTo>
                  <a:pt x="3099440" y="0"/>
                </a:lnTo>
                <a:lnTo>
                  <a:pt x="3099440" y="1741322"/>
                </a:lnTo>
                <a:lnTo>
                  <a:pt x="0" y="1741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612476" y="5739494"/>
            <a:ext cx="715828" cy="9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442816"/>
                </a:solidFill>
                <a:latin typeface="Pagkaki"/>
              </a:rPr>
              <a:t>3.</a:t>
            </a:r>
          </a:p>
        </p:txBody>
      </p:sp>
      <p:sp>
        <p:nvSpPr>
          <p:cNvPr id="27" name="Freeform 27"/>
          <p:cNvSpPr/>
          <p:nvPr/>
        </p:nvSpPr>
        <p:spPr>
          <a:xfrm rot="3710571">
            <a:off x="10238990" y="5079907"/>
            <a:ext cx="1210162" cy="2233521"/>
          </a:xfrm>
          <a:custGeom>
            <a:avLst/>
            <a:gdLst/>
            <a:ahLst/>
            <a:cxnLst/>
            <a:rect l="l" t="t" r="r" b="b"/>
            <a:pathLst>
              <a:path w="1210162" h="2233521">
                <a:moveTo>
                  <a:pt x="0" y="0"/>
                </a:moveTo>
                <a:lnTo>
                  <a:pt x="1210162" y="0"/>
                </a:lnTo>
                <a:lnTo>
                  <a:pt x="1210162" y="2233521"/>
                </a:lnTo>
                <a:lnTo>
                  <a:pt x="0" y="2233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328305" y="2957305"/>
            <a:ext cx="6620268" cy="593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GB" sz="2400">
                <a:solidFill>
                  <a:srgbClr val="442816"/>
                </a:solidFill>
                <a:latin typeface="Open Sauce Bold"/>
              </a:rPr>
              <a:t>By the end of the lesson, pupils will be able to:</a:t>
            </a:r>
            <a:endParaRPr lang="en-GB" sz="2400" dirty="0">
              <a:solidFill>
                <a:srgbClr val="442816"/>
              </a:solidFill>
              <a:latin typeface="Open Sauce Bold"/>
            </a:endParaRPr>
          </a:p>
          <a:p>
            <a:pPr algn="just">
              <a:lnSpc>
                <a:spcPts val="3120"/>
              </a:lnSpc>
            </a:pPr>
            <a:endParaRPr lang="en-GB" sz="2400" dirty="0">
              <a:solidFill>
                <a:srgbClr val="442816"/>
              </a:solidFill>
              <a:latin typeface="Open Sauce Bold"/>
            </a:endParaRPr>
          </a:p>
          <a:p>
            <a:pPr algn="just">
              <a:lnSpc>
                <a:spcPts val="3120"/>
              </a:lnSpc>
            </a:pPr>
            <a:r>
              <a:rPr lang="en-GB" sz="2400" dirty="0">
                <a:solidFill>
                  <a:srgbClr val="442816"/>
                </a:solidFill>
                <a:latin typeface="Open Sauce"/>
              </a:rPr>
              <a:t>Read the text and identify the main idea.</a:t>
            </a:r>
          </a:p>
          <a:p>
            <a:pPr algn="just">
              <a:lnSpc>
                <a:spcPts val="3120"/>
              </a:lnSpc>
            </a:pPr>
            <a:endParaRPr lang="en-GB" sz="2400" dirty="0">
              <a:solidFill>
                <a:srgbClr val="442816"/>
              </a:solidFill>
              <a:latin typeface="Open Sauce"/>
            </a:endParaRPr>
          </a:p>
          <a:p>
            <a:pPr algn="just">
              <a:lnSpc>
                <a:spcPts val="3120"/>
              </a:lnSpc>
            </a:pPr>
            <a:r>
              <a:rPr lang="en-GB" sz="2400" dirty="0">
                <a:solidFill>
                  <a:srgbClr val="442816"/>
                </a:solidFill>
                <a:latin typeface="Open Sauce"/>
              </a:rPr>
              <a:t>Describe personality.</a:t>
            </a:r>
          </a:p>
          <a:p>
            <a:pPr algn="just">
              <a:lnSpc>
                <a:spcPts val="3120"/>
              </a:lnSpc>
            </a:pPr>
            <a:endParaRPr lang="en-GB" sz="2400" dirty="0">
              <a:solidFill>
                <a:srgbClr val="442816"/>
              </a:solidFill>
              <a:latin typeface="Open Sauce"/>
            </a:endParaRPr>
          </a:p>
          <a:p>
            <a:pPr algn="just">
              <a:lnSpc>
                <a:spcPts val="3120"/>
              </a:lnSpc>
            </a:pPr>
            <a:r>
              <a:rPr lang="en-GB" sz="2400" dirty="0">
                <a:solidFill>
                  <a:srgbClr val="442816"/>
                </a:solidFill>
                <a:latin typeface="Open Sauce"/>
              </a:rPr>
              <a:t>Understand with little or no support, specific information and details of longer simple texts on a range of familiar topics.</a:t>
            </a:r>
          </a:p>
          <a:p>
            <a:pPr algn="just">
              <a:lnSpc>
                <a:spcPts val="3120"/>
              </a:lnSpc>
            </a:pPr>
            <a:endParaRPr lang="en-GB" sz="2400" dirty="0">
              <a:solidFill>
                <a:srgbClr val="442816"/>
              </a:solidFill>
              <a:latin typeface="Open Sauce"/>
            </a:endParaRPr>
          </a:p>
          <a:p>
            <a:pPr algn="just">
              <a:lnSpc>
                <a:spcPts val="3120"/>
              </a:lnSpc>
            </a:pPr>
            <a:r>
              <a:rPr lang="en-GB" sz="2400" dirty="0">
                <a:solidFill>
                  <a:srgbClr val="442816"/>
                </a:solidFill>
                <a:latin typeface="Open Sauce"/>
              </a:rPr>
              <a:t>Recognise and reproduce independently, a wide range of target language phonemes.</a:t>
            </a:r>
          </a:p>
          <a:p>
            <a:pPr algn="ctr">
              <a:lnSpc>
                <a:spcPts val="3120"/>
              </a:lnSpc>
            </a:pPr>
            <a:endParaRPr lang="en-GB" sz="2400" dirty="0">
              <a:solidFill>
                <a:srgbClr val="442816"/>
              </a:solidFill>
              <a:latin typeface="Open Sauce"/>
            </a:endParaRPr>
          </a:p>
          <a:p>
            <a:pPr algn="ctr">
              <a:lnSpc>
                <a:spcPts val="3120"/>
              </a:lnSpc>
              <a:spcBef>
                <a:spcPct val="0"/>
              </a:spcBef>
            </a:pPr>
            <a:endParaRPr lang="en-GB" sz="2400" dirty="0">
              <a:solidFill>
                <a:srgbClr val="442816"/>
              </a:solidFill>
              <a:latin typeface="Open Sauc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29960" y="1366630"/>
            <a:ext cx="12337133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19"/>
              </a:lnSpc>
            </a:pPr>
            <a:r>
              <a:rPr lang="en-US" sz="10599">
                <a:solidFill>
                  <a:srgbClr val="442816"/>
                </a:solidFill>
                <a:latin typeface="Pagkaki"/>
              </a:rPr>
              <a:t>Learning Objectives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12476" y="3966161"/>
            <a:ext cx="715828" cy="9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442816"/>
                </a:solidFill>
                <a:latin typeface="Pagkaki"/>
              </a:rPr>
              <a:t>1.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12476" y="4816305"/>
            <a:ext cx="715828" cy="91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442816"/>
                </a:solidFill>
                <a:latin typeface="Pagkaki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12476" y="7059778"/>
            <a:ext cx="71582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442816"/>
                </a:solidFill>
                <a:latin typeface="Pagkaki"/>
              </a:rPr>
              <a:t>4.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707" y="-117427"/>
            <a:ext cx="19269963" cy="11573047"/>
            <a:chOff x="0" y="0"/>
            <a:chExt cx="25693285" cy="15430730"/>
          </a:xfrm>
        </p:grpSpPr>
        <p:sp>
          <p:nvSpPr>
            <p:cNvPr id="3" name="Freeform 3"/>
            <p:cNvSpPr/>
            <p:nvPr/>
          </p:nvSpPr>
          <p:spPr>
            <a:xfrm>
              <a:off x="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115" y="10385244"/>
              <a:ext cx="5613299" cy="5045486"/>
            </a:xfrm>
            <a:custGeom>
              <a:avLst/>
              <a:gdLst/>
              <a:ahLst/>
              <a:cxnLst/>
              <a:rect l="l" t="t" r="r" b="b"/>
              <a:pathLst>
                <a:path w="5613299" h="5045486">
                  <a:moveTo>
                    <a:pt x="0" y="0"/>
                  </a:moveTo>
                  <a:lnTo>
                    <a:pt x="5613299" y="0"/>
                  </a:lnTo>
                  <a:lnTo>
                    <a:pt x="5613299" y="5045486"/>
                  </a:lnTo>
                  <a:lnTo>
                    <a:pt x="0" y="504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125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415" y="38981"/>
              <a:ext cx="5613299" cy="5613299"/>
            </a:xfrm>
            <a:custGeom>
              <a:avLst/>
              <a:gdLst/>
              <a:ahLst/>
              <a:cxnLst/>
              <a:rect l="l" t="t" r="r" b="b"/>
              <a:pathLst>
                <a:path w="5613299" h="5613299">
                  <a:moveTo>
                    <a:pt x="0" y="0"/>
                  </a:moveTo>
                  <a:lnTo>
                    <a:pt x="5613299" y="0"/>
                  </a:lnTo>
                  <a:lnTo>
                    <a:pt x="5613299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0001920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577733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0" y="0"/>
                  </a:moveTo>
                  <a:lnTo>
                    <a:pt x="4950986" y="0"/>
                  </a:lnTo>
                  <a:lnTo>
                    <a:pt x="4950986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4952906" y="25987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300"/>
                  </a:lnTo>
                  <a:lnTo>
                    <a:pt x="4950986" y="5613300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19903892" y="51975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92812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400000">
              <a:off x="10253378" y="5797961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5679191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5400000">
              <a:off x="12889567" y="7603437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20982954" y="5833233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4943119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5400000">
              <a:off x="10268378" y="10700127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94190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300" y="0"/>
                  </a:lnTo>
                  <a:lnTo>
                    <a:pt x="5613300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5400000">
              <a:off x="12904567" y="12505603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5400000">
              <a:off x="20997953" y="10735399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334959" y="923925"/>
            <a:ext cx="16924341" cy="8546314"/>
            <a:chOff x="0" y="0"/>
            <a:chExt cx="5720779" cy="2888832"/>
          </a:xfrm>
        </p:grpSpPr>
        <p:sp>
          <p:nvSpPr>
            <p:cNvPr id="21" name="Freeform 21"/>
            <p:cNvSpPr/>
            <p:nvPr/>
          </p:nvSpPr>
          <p:spPr>
            <a:xfrm>
              <a:off x="16510" y="11430"/>
              <a:ext cx="5690299" cy="2864702"/>
            </a:xfrm>
            <a:custGeom>
              <a:avLst/>
              <a:gdLst/>
              <a:ahLst/>
              <a:cxnLst/>
              <a:rect l="l" t="t" r="r" b="b"/>
              <a:pathLst>
                <a:path w="5690299" h="2864702">
                  <a:moveTo>
                    <a:pt x="1270" y="0"/>
                  </a:moveTo>
                  <a:lnTo>
                    <a:pt x="5690299" y="15240"/>
                  </a:lnTo>
                  <a:lnTo>
                    <a:pt x="5658549" y="2864702"/>
                  </a:lnTo>
                  <a:lnTo>
                    <a:pt x="2059510" y="2864702"/>
                  </a:lnTo>
                  <a:lnTo>
                    <a:pt x="0" y="2838032"/>
                  </a:lnTo>
                  <a:lnTo>
                    <a:pt x="11430" y="914877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1270"/>
              <a:ext cx="5719509" cy="2890102"/>
            </a:xfrm>
            <a:custGeom>
              <a:avLst/>
              <a:gdLst/>
              <a:ahLst/>
              <a:cxnLst/>
              <a:rect l="l" t="t" r="r" b="b"/>
              <a:pathLst>
                <a:path w="5719509" h="2890102">
                  <a:moveTo>
                    <a:pt x="5685219" y="2864702"/>
                  </a:moveTo>
                  <a:cubicBezTo>
                    <a:pt x="5682679" y="2868512"/>
                    <a:pt x="5678869" y="2873592"/>
                    <a:pt x="5675059" y="2877402"/>
                  </a:cubicBezTo>
                  <a:cubicBezTo>
                    <a:pt x="5671249" y="2879942"/>
                    <a:pt x="5666169" y="2882482"/>
                    <a:pt x="5662359" y="2882482"/>
                  </a:cubicBezTo>
                  <a:cubicBezTo>
                    <a:pt x="5488220" y="2881212"/>
                    <a:pt x="5243521" y="2887562"/>
                    <a:pt x="4994290" y="2890102"/>
                  </a:cubicBezTo>
                  <a:cubicBezTo>
                    <a:pt x="4917255" y="2890102"/>
                    <a:pt x="4835688" y="2888832"/>
                    <a:pt x="4758653" y="2888832"/>
                  </a:cubicBezTo>
                  <a:cubicBezTo>
                    <a:pt x="4586457" y="2887562"/>
                    <a:pt x="4414261" y="2886292"/>
                    <a:pt x="4242065" y="2886292"/>
                  </a:cubicBezTo>
                  <a:lnTo>
                    <a:pt x="3680162" y="2886292"/>
                  </a:lnTo>
                  <a:cubicBezTo>
                    <a:pt x="3553281" y="2886292"/>
                    <a:pt x="3430931" y="2885022"/>
                    <a:pt x="3304050" y="2885022"/>
                  </a:cubicBezTo>
                  <a:cubicBezTo>
                    <a:pt x="3195294" y="2885022"/>
                    <a:pt x="3082007" y="2885022"/>
                    <a:pt x="2973252" y="2886292"/>
                  </a:cubicBezTo>
                  <a:lnTo>
                    <a:pt x="2905280" y="2886292"/>
                  </a:lnTo>
                  <a:cubicBezTo>
                    <a:pt x="2746678" y="2885022"/>
                    <a:pt x="979403" y="2883752"/>
                    <a:pt x="820802" y="2881212"/>
                  </a:cubicBezTo>
                  <a:cubicBezTo>
                    <a:pt x="725641" y="2879942"/>
                    <a:pt x="630480" y="2874862"/>
                    <a:pt x="535319" y="2872322"/>
                  </a:cubicBezTo>
                  <a:cubicBezTo>
                    <a:pt x="363123" y="2867242"/>
                    <a:pt x="190927" y="2863432"/>
                    <a:pt x="41910" y="2858352"/>
                  </a:cubicBezTo>
                  <a:cubicBezTo>
                    <a:pt x="33020" y="2857082"/>
                    <a:pt x="24130" y="2854542"/>
                    <a:pt x="16510" y="2850732"/>
                  </a:cubicBezTo>
                  <a:cubicBezTo>
                    <a:pt x="5080" y="2845652"/>
                    <a:pt x="0" y="2834222"/>
                    <a:pt x="1270" y="2814856"/>
                  </a:cubicBezTo>
                  <a:cubicBezTo>
                    <a:pt x="2540" y="2685925"/>
                    <a:pt x="3810" y="2554772"/>
                    <a:pt x="3810" y="2425841"/>
                  </a:cubicBezTo>
                  <a:cubicBezTo>
                    <a:pt x="5080" y="2294687"/>
                    <a:pt x="17780" y="918686"/>
                    <a:pt x="17780" y="787532"/>
                  </a:cubicBezTo>
                  <a:cubicBezTo>
                    <a:pt x="19050" y="660824"/>
                    <a:pt x="20320" y="534117"/>
                    <a:pt x="19050" y="405186"/>
                  </a:cubicBezTo>
                  <a:cubicBezTo>
                    <a:pt x="17780" y="278478"/>
                    <a:pt x="16510" y="153993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5766" y="5080"/>
                    <a:pt x="195458" y="3810"/>
                  </a:cubicBezTo>
                  <a:cubicBezTo>
                    <a:pt x="335934" y="1270"/>
                    <a:pt x="480941" y="1270"/>
                    <a:pt x="621417" y="1270"/>
                  </a:cubicBezTo>
                  <a:cubicBezTo>
                    <a:pt x="798144" y="2540"/>
                    <a:pt x="2583545" y="5080"/>
                    <a:pt x="2760273" y="6350"/>
                  </a:cubicBezTo>
                  <a:cubicBezTo>
                    <a:pt x="2932469" y="7620"/>
                    <a:pt x="3104665" y="7620"/>
                    <a:pt x="3276861" y="7620"/>
                  </a:cubicBezTo>
                  <a:cubicBezTo>
                    <a:pt x="3372022" y="7620"/>
                    <a:pt x="3467183" y="7620"/>
                    <a:pt x="3562344" y="8890"/>
                  </a:cubicBezTo>
                  <a:cubicBezTo>
                    <a:pt x="3748134" y="11430"/>
                    <a:pt x="3938456" y="10160"/>
                    <a:pt x="4124247" y="2540"/>
                  </a:cubicBezTo>
                  <a:cubicBezTo>
                    <a:pt x="4201282" y="0"/>
                    <a:pt x="4278317" y="2540"/>
                    <a:pt x="4355352" y="2540"/>
                  </a:cubicBezTo>
                  <a:cubicBezTo>
                    <a:pt x="4527548" y="2540"/>
                    <a:pt x="4699744" y="1270"/>
                    <a:pt x="4871940" y="3810"/>
                  </a:cubicBezTo>
                  <a:cubicBezTo>
                    <a:pt x="5089451" y="6350"/>
                    <a:pt x="5302430" y="13970"/>
                    <a:pt x="5519941" y="17780"/>
                  </a:cubicBezTo>
                  <a:cubicBezTo>
                    <a:pt x="5615102" y="20320"/>
                    <a:pt x="5653469" y="19050"/>
                    <a:pt x="5680139" y="21590"/>
                  </a:cubicBezTo>
                  <a:cubicBezTo>
                    <a:pt x="5689029" y="22860"/>
                    <a:pt x="5697919" y="25400"/>
                    <a:pt x="5706809" y="27940"/>
                  </a:cubicBezTo>
                  <a:cubicBezTo>
                    <a:pt x="5714429" y="30480"/>
                    <a:pt x="5718239" y="36830"/>
                    <a:pt x="5718239" y="46990"/>
                  </a:cubicBezTo>
                  <a:cubicBezTo>
                    <a:pt x="5719509" y="93974"/>
                    <a:pt x="5715699" y="160662"/>
                    <a:pt x="5711889" y="227350"/>
                  </a:cubicBezTo>
                  <a:cubicBezTo>
                    <a:pt x="5708079" y="282924"/>
                    <a:pt x="5706809" y="340720"/>
                    <a:pt x="5705539" y="396294"/>
                  </a:cubicBezTo>
                  <a:cubicBezTo>
                    <a:pt x="5702999" y="489658"/>
                    <a:pt x="5701729" y="583021"/>
                    <a:pt x="5700459" y="676385"/>
                  </a:cubicBezTo>
                  <a:cubicBezTo>
                    <a:pt x="5699189" y="763080"/>
                    <a:pt x="5697919" y="849774"/>
                    <a:pt x="5697919" y="936469"/>
                  </a:cubicBezTo>
                  <a:cubicBezTo>
                    <a:pt x="5697919" y="1080960"/>
                    <a:pt x="5686489" y="2468077"/>
                    <a:pt x="5685219" y="2612568"/>
                  </a:cubicBezTo>
                  <a:cubicBezTo>
                    <a:pt x="5687759" y="2705932"/>
                    <a:pt x="5686489" y="2799295"/>
                    <a:pt x="5685219" y="2864702"/>
                  </a:cubicBezTo>
                  <a:close/>
                  <a:moveTo>
                    <a:pt x="17780" y="2834222"/>
                  </a:moveTo>
                  <a:cubicBezTo>
                    <a:pt x="22860" y="2835492"/>
                    <a:pt x="29210" y="2838032"/>
                    <a:pt x="36830" y="2838032"/>
                  </a:cubicBezTo>
                  <a:cubicBezTo>
                    <a:pt x="186395" y="2843112"/>
                    <a:pt x="372186" y="2848192"/>
                    <a:pt x="553445" y="2852002"/>
                  </a:cubicBezTo>
                  <a:cubicBezTo>
                    <a:pt x="639543" y="2854542"/>
                    <a:pt x="725641" y="2858352"/>
                    <a:pt x="816270" y="2859622"/>
                  </a:cubicBezTo>
                  <a:cubicBezTo>
                    <a:pt x="875180" y="2860892"/>
                    <a:pt x="2542762" y="2857082"/>
                    <a:pt x="2597140" y="2858352"/>
                  </a:cubicBezTo>
                  <a:cubicBezTo>
                    <a:pt x="2692301" y="2859622"/>
                    <a:pt x="2787462" y="2862162"/>
                    <a:pt x="2882623" y="2863432"/>
                  </a:cubicBezTo>
                  <a:cubicBezTo>
                    <a:pt x="2927937" y="2864702"/>
                    <a:pt x="2968721" y="2864702"/>
                    <a:pt x="3014035" y="2864702"/>
                  </a:cubicBezTo>
                  <a:cubicBezTo>
                    <a:pt x="3217952" y="2864702"/>
                    <a:pt x="3417337" y="2863432"/>
                    <a:pt x="3621253" y="2864702"/>
                  </a:cubicBezTo>
                  <a:cubicBezTo>
                    <a:pt x="3698288" y="2864702"/>
                    <a:pt x="3779855" y="2867242"/>
                    <a:pt x="3856890" y="2867242"/>
                  </a:cubicBezTo>
                  <a:cubicBezTo>
                    <a:pt x="3974708" y="2867242"/>
                    <a:pt x="4087995" y="2863432"/>
                    <a:pt x="4205813" y="2863432"/>
                  </a:cubicBezTo>
                  <a:cubicBezTo>
                    <a:pt x="4346289" y="2863432"/>
                    <a:pt x="4482233" y="2864702"/>
                    <a:pt x="4622709" y="2864702"/>
                  </a:cubicBezTo>
                  <a:cubicBezTo>
                    <a:pt x="4808499" y="2864702"/>
                    <a:pt x="4998821" y="2864702"/>
                    <a:pt x="5184611" y="2863432"/>
                  </a:cubicBezTo>
                  <a:cubicBezTo>
                    <a:pt x="5352276" y="2862162"/>
                    <a:pt x="5515409" y="2859622"/>
                    <a:pt x="5647119" y="2857082"/>
                  </a:cubicBezTo>
                  <a:cubicBezTo>
                    <a:pt x="5652199" y="2857082"/>
                    <a:pt x="5657279" y="2854542"/>
                    <a:pt x="5663629" y="2853272"/>
                  </a:cubicBezTo>
                  <a:cubicBezTo>
                    <a:pt x="5663629" y="2840572"/>
                    <a:pt x="5664899" y="2827872"/>
                    <a:pt x="5664899" y="2808187"/>
                  </a:cubicBezTo>
                  <a:lnTo>
                    <a:pt x="5664899" y="2739276"/>
                  </a:lnTo>
                  <a:cubicBezTo>
                    <a:pt x="5666169" y="2625906"/>
                    <a:pt x="5668709" y="2510313"/>
                    <a:pt x="5667439" y="2396943"/>
                  </a:cubicBezTo>
                  <a:cubicBezTo>
                    <a:pt x="5666169" y="2236891"/>
                    <a:pt x="5678869" y="836437"/>
                    <a:pt x="5682679" y="676385"/>
                  </a:cubicBezTo>
                  <a:cubicBezTo>
                    <a:pt x="5685219" y="583021"/>
                    <a:pt x="5687759" y="489658"/>
                    <a:pt x="5687759" y="396294"/>
                  </a:cubicBezTo>
                  <a:cubicBezTo>
                    <a:pt x="5687759" y="318491"/>
                    <a:pt x="5689029" y="242911"/>
                    <a:pt x="5696649" y="167331"/>
                  </a:cubicBezTo>
                  <a:cubicBezTo>
                    <a:pt x="5700459" y="122872"/>
                    <a:pt x="5702999" y="78413"/>
                    <a:pt x="5697919" y="49530"/>
                  </a:cubicBezTo>
                  <a:cubicBezTo>
                    <a:pt x="5690299" y="49530"/>
                    <a:pt x="5683949" y="48260"/>
                    <a:pt x="5676329" y="48260"/>
                  </a:cubicBezTo>
                  <a:cubicBezTo>
                    <a:pt x="5643309" y="45720"/>
                    <a:pt x="5551661" y="45720"/>
                    <a:pt x="5429311" y="40640"/>
                  </a:cubicBezTo>
                  <a:cubicBezTo>
                    <a:pt x="5202737" y="33020"/>
                    <a:pt x="4971632" y="27940"/>
                    <a:pt x="4745058" y="27940"/>
                  </a:cubicBezTo>
                  <a:cubicBezTo>
                    <a:pt x="4586457" y="27940"/>
                    <a:pt x="4423324" y="31750"/>
                    <a:pt x="4264722" y="24130"/>
                  </a:cubicBezTo>
                  <a:lnTo>
                    <a:pt x="4219408" y="24130"/>
                  </a:lnTo>
                  <a:cubicBezTo>
                    <a:pt x="4087995" y="27940"/>
                    <a:pt x="3947519" y="33020"/>
                    <a:pt x="3811575" y="34290"/>
                  </a:cubicBezTo>
                  <a:cubicBezTo>
                    <a:pt x="3662036" y="35560"/>
                    <a:pt x="3517029" y="31750"/>
                    <a:pt x="3367490" y="30480"/>
                  </a:cubicBezTo>
                  <a:cubicBezTo>
                    <a:pt x="3227015" y="29210"/>
                    <a:pt x="3086539" y="27940"/>
                    <a:pt x="2950595" y="27940"/>
                  </a:cubicBezTo>
                  <a:cubicBezTo>
                    <a:pt x="2900749" y="27940"/>
                    <a:pt x="2855434" y="29210"/>
                    <a:pt x="2805587" y="27940"/>
                  </a:cubicBezTo>
                  <a:cubicBezTo>
                    <a:pt x="2633391" y="26670"/>
                    <a:pt x="852522" y="24130"/>
                    <a:pt x="675795" y="24130"/>
                  </a:cubicBezTo>
                  <a:cubicBezTo>
                    <a:pt x="521724" y="22860"/>
                    <a:pt x="367654" y="24130"/>
                    <a:pt x="213584" y="24130"/>
                  </a:cubicBezTo>
                  <a:cubicBezTo>
                    <a:pt x="132018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7305"/>
                    <a:pt x="31750" y="158439"/>
                    <a:pt x="34290" y="227350"/>
                  </a:cubicBezTo>
                  <a:cubicBezTo>
                    <a:pt x="36830" y="351835"/>
                    <a:pt x="38100" y="476320"/>
                    <a:pt x="38100" y="600805"/>
                  </a:cubicBezTo>
                  <a:cubicBezTo>
                    <a:pt x="38100" y="680831"/>
                    <a:pt x="36830" y="758634"/>
                    <a:pt x="35560" y="838659"/>
                  </a:cubicBezTo>
                  <a:cubicBezTo>
                    <a:pt x="34290" y="916462"/>
                    <a:pt x="22860" y="2234668"/>
                    <a:pt x="21590" y="2310248"/>
                  </a:cubicBezTo>
                  <a:lnTo>
                    <a:pt x="21590" y="2456962"/>
                  </a:lnTo>
                  <a:cubicBezTo>
                    <a:pt x="21590" y="2568109"/>
                    <a:pt x="20320" y="2681479"/>
                    <a:pt x="20320" y="2792626"/>
                  </a:cubicBezTo>
                  <a:cubicBezTo>
                    <a:pt x="20320" y="2808187"/>
                    <a:pt x="19050" y="2821524"/>
                    <a:pt x="17780" y="2834222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2516302" y="4916961"/>
            <a:ext cx="4742998" cy="4553278"/>
          </a:xfrm>
          <a:custGeom>
            <a:avLst/>
            <a:gdLst/>
            <a:ahLst/>
            <a:cxnLst/>
            <a:rect l="l" t="t" r="r" b="b"/>
            <a:pathLst>
              <a:path w="4742998" h="4553278">
                <a:moveTo>
                  <a:pt x="0" y="0"/>
                </a:moveTo>
                <a:lnTo>
                  <a:pt x="4742998" y="0"/>
                </a:lnTo>
                <a:lnTo>
                  <a:pt x="4742998" y="4553278"/>
                </a:lnTo>
                <a:lnTo>
                  <a:pt x="0" y="4553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092060" y="4916961"/>
            <a:ext cx="3691950" cy="4553278"/>
          </a:xfrm>
          <a:custGeom>
            <a:avLst/>
            <a:gdLst/>
            <a:ahLst/>
            <a:cxnLst/>
            <a:rect l="l" t="t" r="r" b="b"/>
            <a:pathLst>
              <a:path w="3691950" h="4553278">
                <a:moveTo>
                  <a:pt x="0" y="0"/>
                </a:moveTo>
                <a:lnTo>
                  <a:pt x="3691950" y="0"/>
                </a:lnTo>
                <a:lnTo>
                  <a:pt x="3691950" y="4553278"/>
                </a:lnTo>
                <a:lnTo>
                  <a:pt x="0" y="4553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34959" y="5197082"/>
            <a:ext cx="4669277" cy="4114800"/>
          </a:xfrm>
          <a:custGeom>
            <a:avLst/>
            <a:gdLst/>
            <a:ahLst/>
            <a:cxnLst/>
            <a:rect l="l" t="t" r="r" b="b"/>
            <a:pathLst>
              <a:path w="4669277" h="4114800">
                <a:moveTo>
                  <a:pt x="0" y="0"/>
                </a:moveTo>
                <a:lnTo>
                  <a:pt x="4669277" y="0"/>
                </a:lnTo>
                <a:lnTo>
                  <a:pt x="46692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038458" y="1665326"/>
            <a:ext cx="5698685" cy="4258472"/>
          </a:xfrm>
          <a:custGeom>
            <a:avLst/>
            <a:gdLst/>
            <a:ahLst/>
            <a:cxnLst/>
            <a:rect l="l" t="t" r="r" b="b"/>
            <a:pathLst>
              <a:path w="5698685" h="4258472">
                <a:moveTo>
                  <a:pt x="0" y="0"/>
                </a:moveTo>
                <a:lnTo>
                  <a:pt x="5698685" y="0"/>
                </a:lnTo>
                <a:lnTo>
                  <a:pt x="5698685" y="4258472"/>
                </a:lnTo>
                <a:lnTo>
                  <a:pt x="0" y="42584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374840" y="1947485"/>
            <a:ext cx="5435760" cy="4307840"/>
          </a:xfrm>
          <a:custGeom>
            <a:avLst/>
            <a:gdLst/>
            <a:ahLst/>
            <a:cxnLst/>
            <a:rect l="l" t="t" r="r" b="b"/>
            <a:pathLst>
              <a:path w="5435760" h="4307840">
                <a:moveTo>
                  <a:pt x="0" y="0"/>
                </a:moveTo>
                <a:lnTo>
                  <a:pt x="5435760" y="0"/>
                </a:lnTo>
                <a:lnTo>
                  <a:pt x="5435760" y="4307840"/>
                </a:lnTo>
                <a:lnTo>
                  <a:pt x="0" y="43078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8504" y="1094791"/>
            <a:ext cx="5654836" cy="4870228"/>
          </a:xfrm>
          <a:custGeom>
            <a:avLst/>
            <a:gdLst/>
            <a:ahLst/>
            <a:cxnLst/>
            <a:rect l="l" t="t" r="r" b="b"/>
            <a:pathLst>
              <a:path w="5654836" h="4870228">
                <a:moveTo>
                  <a:pt x="0" y="0"/>
                </a:moveTo>
                <a:lnTo>
                  <a:pt x="5654836" y="0"/>
                </a:lnTo>
                <a:lnTo>
                  <a:pt x="5654836" y="4870228"/>
                </a:lnTo>
                <a:lnTo>
                  <a:pt x="0" y="48702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6713880" y="2376110"/>
            <a:ext cx="4757681" cy="22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rgbClr val="442816"/>
                </a:solidFill>
                <a:latin typeface="Bitter"/>
              </a:rPr>
              <a:t>Hello, I'm Alice.</a:t>
            </a:r>
          </a:p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rgbClr val="442816"/>
                </a:solidFill>
                <a:latin typeface="Bitter"/>
              </a:rPr>
              <a:t>I love reading.</a:t>
            </a:r>
          </a:p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rgbClr val="442816"/>
                </a:solidFill>
                <a:latin typeface="Bitter"/>
              </a:rPr>
              <a:t>This year, I want to learn how to write about stories I enjoy.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0" y="218041"/>
            <a:ext cx="880904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6650" dirty="0">
                <a:solidFill>
                  <a:srgbClr val="442816"/>
                </a:solidFill>
                <a:latin typeface="Pagkaki"/>
              </a:rPr>
              <a:t>Read the dialogues below.</a:t>
            </a:r>
            <a:endParaRPr lang="en-US" sz="6653" dirty="0">
              <a:solidFill>
                <a:srgbClr val="442816"/>
              </a:solidFill>
              <a:latin typeface="Pagkaki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516302" y="1918910"/>
            <a:ext cx="4358182" cy="273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rgbClr val="442816"/>
                </a:solidFill>
                <a:latin typeface="Bitter"/>
              </a:rPr>
              <a:t>Hello, I'm Sophia and I'm 12. I love Science and Technology. This year, I want to learn how we make different products , like clothes and food.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4959" y="2376110"/>
            <a:ext cx="5090596" cy="22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rgbClr val="442816"/>
                </a:solidFill>
                <a:latin typeface="Bitter"/>
              </a:rPr>
              <a:t>Hey, I'm Oliver.</a:t>
            </a:r>
          </a:p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rgbClr val="442816"/>
                </a:solidFill>
                <a:latin typeface="Bitter"/>
              </a:rPr>
              <a:t>This year, I want to discuss interesting topics and listen to different opinions on them.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707" y="-117427"/>
            <a:ext cx="19269963" cy="11573047"/>
            <a:chOff x="0" y="0"/>
            <a:chExt cx="25693285" cy="15430730"/>
          </a:xfrm>
        </p:grpSpPr>
        <p:sp>
          <p:nvSpPr>
            <p:cNvPr id="3" name="Freeform 3"/>
            <p:cNvSpPr/>
            <p:nvPr/>
          </p:nvSpPr>
          <p:spPr>
            <a:xfrm>
              <a:off x="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115" y="10385244"/>
              <a:ext cx="5613299" cy="5045486"/>
            </a:xfrm>
            <a:custGeom>
              <a:avLst/>
              <a:gdLst/>
              <a:ahLst/>
              <a:cxnLst/>
              <a:rect l="l" t="t" r="r" b="b"/>
              <a:pathLst>
                <a:path w="5613299" h="5045486">
                  <a:moveTo>
                    <a:pt x="0" y="0"/>
                  </a:moveTo>
                  <a:lnTo>
                    <a:pt x="5613299" y="0"/>
                  </a:lnTo>
                  <a:lnTo>
                    <a:pt x="5613299" y="5045486"/>
                  </a:lnTo>
                  <a:lnTo>
                    <a:pt x="0" y="504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125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415" y="38981"/>
              <a:ext cx="5613299" cy="5613299"/>
            </a:xfrm>
            <a:custGeom>
              <a:avLst/>
              <a:gdLst/>
              <a:ahLst/>
              <a:cxnLst/>
              <a:rect l="l" t="t" r="r" b="b"/>
              <a:pathLst>
                <a:path w="5613299" h="5613299">
                  <a:moveTo>
                    <a:pt x="0" y="0"/>
                  </a:moveTo>
                  <a:lnTo>
                    <a:pt x="5613299" y="0"/>
                  </a:lnTo>
                  <a:lnTo>
                    <a:pt x="5613299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0001920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577733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0" y="0"/>
                  </a:moveTo>
                  <a:lnTo>
                    <a:pt x="4950986" y="0"/>
                  </a:lnTo>
                  <a:lnTo>
                    <a:pt x="4950986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4952906" y="25987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300"/>
                  </a:lnTo>
                  <a:lnTo>
                    <a:pt x="4950986" y="5613300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19903892" y="51975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92812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400000">
              <a:off x="10253378" y="5797961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5679191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5400000">
              <a:off x="12889567" y="7603437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20982954" y="5833233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4943119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5400000">
              <a:off x="10268378" y="10700127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94190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300" y="0"/>
                  </a:lnTo>
                  <a:lnTo>
                    <a:pt x="5613300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5400000">
              <a:off x="12904567" y="12505603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5400000">
              <a:off x="20997953" y="10735399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334959" y="1028700"/>
            <a:ext cx="16924341" cy="8546314"/>
            <a:chOff x="0" y="0"/>
            <a:chExt cx="5720779" cy="2888832"/>
          </a:xfrm>
        </p:grpSpPr>
        <p:sp>
          <p:nvSpPr>
            <p:cNvPr id="21" name="Freeform 21"/>
            <p:cNvSpPr/>
            <p:nvPr/>
          </p:nvSpPr>
          <p:spPr>
            <a:xfrm>
              <a:off x="16510" y="11430"/>
              <a:ext cx="5690299" cy="2864702"/>
            </a:xfrm>
            <a:custGeom>
              <a:avLst/>
              <a:gdLst/>
              <a:ahLst/>
              <a:cxnLst/>
              <a:rect l="l" t="t" r="r" b="b"/>
              <a:pathLst>
                <a:path w="5690299" h="2864702">
                  <a:moveTo>
                    <a:pt x="1270" y="0"/>
                  </a:moveTo>
                  <a:lnTo>
                    <a:pt x="5690299" y="15240"/>
                  </a:lnTo>
                  <a:lnTo>
                    <a:pt x="5658549" y="2864702"/>
                  </a:lnTo>
                  <a:lnTo>
                    <a:pt x="2059510" y="2864702"/>
                  </a:lnTo>
                  <a:lnTo>
                    <a:pt x="0" y="2838032"/>
                  </a:lnTo>
                  <a:lnTo>
                    <a:pt x="11430" y="914877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1270"/>
              <a:ext cx="5719509" cy="2890102"/>
            </a:xfrm>
            <a:custGeom>
              <a:avLst/>
              <a:gdLst/>
              <a:ahLst/>
              <a:cxnLst/>
              <a:rect l="l" t="t" r="r" b="b"/>
              <a:pathLst>
                <a:path w="5719509" h="2890102">
                  <a:moveTo>
                    <a:pt x="5685219" y="2864702"/>
                  </a:moveTo>
                  <a:cubicBezTo>
                    <a:pt x="5682679" y="2868512"/>
                    <a:pt x="5678869" y="2873592"/>
                    <a:pt x="5675059" y="2877402"/>
                  </a:cubicBezTo>
                  <a:cubicBezTo>
                    <a:pt x="5671249" y="2879942"/>
                    <a:pt x="5666169" y="2882482"/>
                    <a:pt x="5662359" y="2882482"/>
                  </a:cubicBezTo>
                  <a:cubicBezTo>
                    <a:pt x="5488220" y="2881212"/>
                    <a:pt x="5243521" y="2887562"/>
                    <a:pt x="4994290" y="2890102"/>
                  </a:cubicBezTo>
                  <a:cubicBezTo>
                    <a:pt x="4917255" y="2890102"/>
                    <a:pt x="4835688" y="2888832"/>
                    <a:pt x="4758653" y="2888832"/>
                  </a:cubicBezTo>
                  <a:cubicBezTo>
                    <a:pt x="4586457" y="2887562"/>
                    <a:pt x="4414261" y="2886292"/>
                    <a:pt x="4242065" y="2886292"/>
                  </a:cubicBezTo>
                  <a:lnTo>
                    <a:pt x="3680162" y="2886292"/>
                  </a:lnTo>
                  <a:cubicBezTo>
                    <a:pt x="3553281" y="2886292"/>
                    <a:pt x="3430931" y="2885022"/>
                    <a:pt x="3304050" y="2885022"/>
                  </a:cubicBezTo>
                  <a:cubicBezTo>
                    <a:pt x="3195294" y="2885022"/>
                    <a:pt x="3082007" y="2885022"/>
                    <a:pt x="2973252" y="2886292"/>
                  </a:cubicBezTo>
                  <a:lnTo>
                    <a:pt x="2905280" y="2886292"/>
                  </a:lnTo>
                  <a:cubicBezTo>
                    <a:pt x="2746678" y="2885022"/>
                    <a:pt x="979403" y="2883752"/>
                    <a:pt x="820802" y="2881212"/>
                  </a:cubicBezTo>
                  <a:cubicBezTo>
                    <a:pt x="725641" y="2879942"/>
                    <a:pt x="630480" y="2874862"/>
                    <a:pt x="535319" y="2872322"/>
                  </a:cubicBezTo>
                  <a:cubicBezTo>
                    <a:pt x="363123" y="2867242"/>
                    <a:pt x="190927" y="2863432"/>
                    <a:pt x="41910" y="2858352"/>
                  </a:cubicBezTo>
                  <a:cubicBezTo>
                    <a:pt x="33020" y="2857082"/>
                    <a:pt x="24130" y="2854542"/>
                    <a:pt x="16510" y="2850732"/>
                  </a:cubicBezTo>
                  <a:cubicBezTo>
                    <a:pt x="5080" y="2845652"/>
                    <a:pt x="0" y="2834222"/>
                    <a:pt x="1270" y="2814856"/>
                  </a:cubicBezTo>
                  <a:cubicBezTo>
                    <a:pt x="2540" y="2685925"/>
                    <a:pt x="3810" y="2554772"/>
                    <a:pt x="3810" y="2425841"/>
                  </a:cubicBezTo>
                  <a:cubicBezTo>
                    <a:pt x="5080" y="2294687"/>
                    <a:pt x="17780" y="918686"/>
                    <a:pt x="17780" y="787532"/>
                  </a:cubicBezTo>
                  <a:cubicBezTo>
                    <a:pt x="19050" y="660824"/>
                    <a:pt x="20320" y="534117"/>
                    <a:pt x="19050" y="405186"/>
                  </a:cubicBezTo>
                  <a:cubicBezTo>
                    <a:pt x="17780" y="278478"/>
                    <a:pt x="16510" y="153993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5766" y="5080"/>
                    <a:pt x="195458" y="3810"/>
                  </a:cubicBezTo>
                  <a:cubicBezTo>
                    <a:pt x="335934" y="1270"/>
                    <a:pt x="480941" y="1270"/>
                    <a:pt x="621417" y="1270"/>
                  </a:cubicBezTo>
                  <a:cubicBezTo>
                    <a:pt x="798144" y="2540"/>
                    <a:pt x="2583545" y="5080"/>
                    <a:pt x="2760273" y="6350"/>
                  </a:cubicBezTo>
                  <a:cubicBezTo>
                    <a:pt x="2932469" y="7620"/>
                    <a:pt x="3104665" y="7620"/>
                    <a:pt x="3276861" y="7620"/>
                  </a:cubicBezTo>
                  <a:cubicBezTo>
                    <a:pt x="3372022" y="7620"/>
                    <a:pt x="3467183" y="7620"/>
                    <a:pt x="3562344" y="8890"/>
                  </a:cubicBezTo>
                  <a:cubicBezTo>
                    <a:pt x="3748134" y="11430"/>
                    <a:pt x="3938456" y="10160"/>
                    <a:pt x="4124247" y="2540"/>
                  </a:cubicBezTo>
                  <a:cubicBezTo>
                    <a:pt x="4201282" y="0"/>
                    <a:pt x="4278317" y="2540"/>
                    <a:pt x="4355352" y="2540"/>
                  </a:cubicBezTo>
                  <a:cubicBezTo>
                    <a:pt x="4527548" y="2540"/>
                    <a:pt x="4699744" y="1270"/>
                    <a:pt x="4871940" y="3810"/>
                  </a:cubicBezTo>
                  <a:cubicBezTo>
                    <a:pt x="5089451" y="6350"/>
                    <a:pt x="5302430" y="13970"/>
                    <a:pt x="5519941" y="17780"/>
                  </a:cubicBezTo>
                  <a:cubicBezTo>
                    <a:pt x="5615102" y="20320"/>
                    <a:pt x="5653469" y="19050"/>
                    <a:pt x="5680139" y="21590"/>
                  </a:cubicBezTo>
                  <a:cubicBezTo>
                    <a:pt x="5689029" y="22860"/>
                    <a:pt x="5697919" y="25400"/>
                    <a:pt x="5706809" y="27940"/>
                  </a:cubicBezTo>
                  <a:cubicBezTo>
                    <a:pt x="5714429" y="30480"/>
                    <a:pt x="5718239" y="36830"/>
                    <a:pt x="5718239" y="46990"/>
                  </a:cubicBezTo>
                  <a:cubicBezTo>
                    <a:pt x="5719509" y="93974"/>
                    <a:pt x="5715699" y="160662"/>
                    <a:pt x="5711889" y="227350"/>
                  </a:cubicBezTo>
                  <a:cubicBezTo>
                    <a:pt x="5708079" y="282924"/>
                    <a:pt x="5706809" y="340720"/>
                    <a:pt x="5705539" y="396294"/>
                  </a:cubicBezTo>
                  <a:cubicBezTo>
                    <a:pt x="5702999" y="489658"/>
                    <a:pt x="5701729" y="583021"/>
                    <a:pt x="5700459" y="676385"/>
                  </a:cubicBezTo>
                  <a:cubicBezTo>
                    <a:pt x="5699189" y="763080"/>
                    <a:pt x="5697919" y="849774"/>
                    <a:pt x="5697919" y="936469"/>
                  </a:cubicBezTo>
                  <a:cubicBezTo>
                    <a:pt x="5697919" y="1080960"/>
                    <a:pt x="5686489" y="2468077"/>
                    <a:pt x="5685219" y="2612568"/>
                  </a:cubicBezTo>
                  <a:cubicBezTo>
                    <a:pt x="5687759" y="2705932"/>
                    <a:pt x="5686489" y="2799295"/>
                    <a:pt x="5685219" y="2864702"/>
                  </a:cubicBezTo>
                  <a:close/>
                  <a:moveTo>
                    <a:pt x="17780" y="2834222"/>
                  </a:moveTo>
                  <a:cubicBezTo>
                    <a:pt x="22860" y="2835492"/>
                    <a:pt x="29210" y="2838032"/>
                    <a:pt x="36830" y="2838032"/>
                  </a:cubicBezTo>
                  <a:cubicBezTo>
                    <a:pt x="186395" y="2843112"/>
                    <a:pt x="372186" y="2848192"/>
                    <a:pt x="553445" y="2852002"/>
                  </a:cubicBezTo>
                  <a:cubicBezTo>
                    <a:pt x="639543" y="2854542"/>
                    <a:pt x="725641" y="2858352"/>
                    <a:pt x="816270" y="2859622"/>
                  </a:cubicBezTo>
                  <a:cubicBezTo>
                    <a:pt x="875180" y="2860892"/>
                    <a:pt x="2542762" y="2857082"/>
                    <a:pt x="2597140" y="2858352"/>
                  </a:cubicBezTo>
                  <a:cubicBezTo>
                    <a:pt x="2692301" y="2859622"/>
                    <a:pt x="2787462" y="2862162"/>
                    <a:pt x="2882623" y="2863432"/>
                  </a:cubicBezTo>
                  <a:cubicBezTo>
                    <a:pt x="2927937" y="2864702"/>
                    <a:pt x="2968721" y="2864702"/>
                    <a:pt x="3014035" y="2864702"/>
                  </a:cubicBezTo>
                  <a:cubicBezTo>
                    <a:pt x="3217952" y="2864702"/>
                    <a:pt x="3417337" y="2863432"/>
                    <a:pt x="3621253" y="2864702"/>
                  </a:cubicBezTo>
                  <a:cubicBezTo>
                    <a:pt x="3698288" y="2864702"/>
                    <a:pt x="3779855" y="2867242"/>
                    <a:pt x="3856890" y="2867242"/>
                  </a:cubicBezTo>
                  <a:cubicBezTo>
                    <a:pt x="3974708" y="2867242"/>
                    <a:pt x="4087995" y="2863432"/>
                    <a:pt x="4205813" y="2863432"/>
                  </a:cubicBezTo>
                  <a:cubicBezTo>
                    <a:pt x="4346289" y="2863432"/>
                    <a:pt x="4482233" y="2864702"/>
                    <a:pt x="4622709" y="2864702"/>
                  </a:cubicBezTo>
                  <a:cubicBezTo>
                    <a:pt x="4808499" y="2864702"/>
                    <a:pt x="4998821" y="2864702"/>
                    <a:pt x="5184611" y="2863432"/>
                  </a:cubicBezTo>
                  <a:cubicBezTo>
                    <a:pt x="5352276" y="2862162"/>
                    <a:pt x="5515409" y="2859622"/>
                    <a:pt x="5647119" y="2857082"/>
                  </a:cubicBezTo>
                  <a:cubicBezTo>
                    <a:pt x="5652199" y="2857082"/>
                    <a:pt x="5657279" y="2854542"/>
                    <a:pt x="5663629" y="2853272"/>
                  </a:cubicBezTo>
                  <a:cubicBezTo>
                    <a:pt x="5663629" y="2840572"/>
                    <a:pt x="5664899" y="2827872"/>
                    <a:pt x="5664899" y="2808187"/>
                  </a:cubicBezTo>
                  <a:lnTo>
                    <a:pt x="5664899" y="2739276"/>
                  </a:lnTo>
                  <a:cubicBezTo>
                    <a:pt x="5666169" y="2625906"/>
                    <a:pt x="5668709" y="2510313"/>
                    <a:pt x="5667439" y="2396943"/>
                  </a:cubicBezTo>
                  <a:cubicBezTo>
                    <a:pt x="5666169" y="2236891"/>
                    <a:pt x="5678869" y="836437"/>
                    <a:pt x="5682679" y="676385"/>
                  </a:cubicBezTo>
                  <a:cubicBezTo>
                    <a:pt x="5685219" y="583021"/>
                    <a:pt x="5687759" y="489658"/>
                    <a:pt x="5687759" y="396294"/>
                  </a:cubicBezTo>
                  <a:cubicBezTo>
                    <a:pt x="5687759" y="318491"/>
                    <a:pt x="5689029" y="242911"/>
                    <a:pt x="5696649" y="167331"/>
                  </a:cubicBezTo>
                  <a:cubicBezTo>
                    <a:pt x="5700459" y="122872"/>
                    <a:pt x="5702999" y="78413"/>
                    <a:pt x="5697919" y="49530"/>
                  </a:cubicBezTo>
                  <a:cubicBezTo>
                    <a:pt x="5690299" y="49530"/>
                    <a:pt x="5683949" y="48260"/>
                    <a:pt x="5676329" y="48260"/>
                  </a:cubicBezTo>
                  <a:cubicBezTo>
                    <a:pt x="5643309" y="45720"/>
                    <a:pt x="5551661" y="45720"/>
                    <a:pt x="5429311" y="40640"/>
                  </a:cubicBezTo>
                  <a:cubicBezTo>
                    <a:pt x="5202737" y="33020"/>
                    <a:pt x="4971632" y="27940"/>
                    <a:pt x="4745058" y="27940"/>
                  </a:cubicBezTo>
                  <a:cubicBezTo>
                    <a:pt x="4586457" y="27940"/>
                    <a:pt x="4423324" y="31750"/>
                    <a:pt x="4264722" y="24130"/>
                  </a:cubicBezTo>
                  <a:lnTo>
                    <a:pt x="4219408" y="24130"/>
                  </a:lnTo>
                  <a:cubicBezTo>
                    <a:pt x="4087995" y="27940"/>
                    <a:pt x="3947519" y="33020"/>
                    <a:pt x="3811575" y="34290"/>
                  </a:cubicBezTo>
                  <a:cubicBezTo>
                    <a:pt x="3662036" y="35560"/>
                    <a:pt x="3517029" y="31750"/>
                    <a:pt x="3367490" y="30480"/>
                  </a:cubicBezTo>
                  <a:cubicBezTo>
                    <a:pt x="3227015" y="29210"/>
                    <a:pt x="3086539" y="27940"/>
                    <a:pt x="2950595" y="27940"/>
                  </a:cubicBezTo>
                  <a:cubicBezTo>
                    <a:pt x="2900749" y="27940"/>
                    <a:pt x="2855434" y="29210"/>
                    <a:pt x="2805587" y="27940"/>
                  </a:cubicBezTo>
                  <a:cubicBezTo>
                    <a:pt x="2633391" y="26670"/>
                    <a:pt x="852522" y="24130"/>
                    <a:pt x="675795" y="24130"/>
                  </a:cubicBezTo>
                  <a:cubicBezTo>
                    <a:pt x="521724" y="22860"/>
                    <a:pt x="367654" y="24130"/>
                    <a:pt x="213584" y="24130"/>
                  </a:cubicBezTo>
                  <a:cubicBezTo>
                    <a:pt x="132018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7305"/>
                    <a:pt x="31750" y="158439"/>
                    <a:pt x="34290" y="227350"/>
                  </a:cubicBezTo>
                  <a:cubicBezTo>
                    <a:pt x="36830" y="351835"/>
                    <a:pt x="38100" y="476320"/>
                    <a:pt x="38100" y="600805"/>
                  </a:cubicBezTo>
                  <a:cubicBezTo>
                    <a:pt x="38100" y="680831"/>
                    <a:pt x="36830" y="758634"/>
                    <a:pt x="35560" y="838659"/>
                  </a:cubicBezTo>
                  <a:cubicBezTo>
                    <a:pt x="34290" y="916462"/>
                    <a:pt x="22860" y="2234668"/>
                    <a:pt x="21590" y="2310248"/>
                  </a:cubicBezTo>
                  <a:lnTo>
                    <a:pt x="21590" y="2456962"/>
                  </a:lnTo>
                  <a:cubicBezTo>
                    <a:pt x="21590" y="2568109"/>
                    <a:pt x="20320" y="2681479"/>
                    <a:pt x="20320" y="2792626"/>
                  </a:cubicBezTo>
                  <a:cubicBezTo>
                    <a:pt x="20320" y="2808187"/>
                    <a:pt x="19050" y="2821524"/>
                    <a:pt x="17780" y="2834222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sp>
        <p:nvSpPr>
          <p:cNvPr id="23" name="Freeform 23"/>
          <p:cNvSpPr/>
          <p:nvPr/>
        </p:nvSpPr>
        <p:spPr>
          <a:xfrm flipH="1">
            <a:off x="1774953" y="2420093"/>
            <a:ext cx="4742998" cy="4553278"/>
          </a:xfrm>
          <a:custGeom>
            <a:avLst/>
            <a:gdLst/>
            <a:ahLst/>
            <a:cxnLst/>
            <a:rect l="l" t="t" r="r" b="b"/>
            <a:pathLst>
              <a:path w="4742998" h="4553278">
                <a:moveTo>
                  <a:pt x="4742998" y="0"/>
                </a:moveTo>
                <a:lnTo>
                  <a:pt x="0" y="0"/>
                </a:lnTo>
                <a:lnTo>
                  <a:pt x="0" y="4553278"/>
                </a:lnTo>
                <a:lnTo>
                  <a:pt x="4742998" y="4553278"/>
                </a:lnTo>
                <a:lnTo>
                  <a:pt x="474299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637035" y="1920719"/>
            <a:ext cx="3691950" cy="4553278"/>
          </a:xfrm>
          <a:custGeom>
            <a:avLst/>
            <a:gdLst/>
            <a:ahLst/>
            <a:cxnLst/>
            <a:rect l="l" t="t" r="r" b="b"/>
            <a:pathLst>
              <a:path w="3691950" h="4553278">
                <a:moveTo>
                  <a:pt x="0" y="0"/>
                </a:moveTo>
                <a:lnTo>
                  <a:pt x="3691950" y="0"/>
                </a:lnTo>
                <a:lnTo>
                  <a:pt x="3691950" y="4553278"/>
                </a:lnTo>
                <a:lnTo>
                  <a:pt x="0" y="4553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462491" y="5460214"/>
            <a:ext cx="4669277" cy="4114800"/>
          </a:xfrm>
          <a:custGeom>
            <a:avLst/>
            <a:gdLst/>
            <a:ahLst/>
            <a:cxnLst/>
            <a:rect l="l" t="t" r="r" b="b"/>
            <a:pathLst>
              <a:path w="4669277" h="4114800">
                <a:moveTo>
                  <a:pt x="0" y="0"/>
                </a:moveTo>
                <a:lnTo>
                  <a:pt x="4669277" y="0"/>
                </a:lnTo>
                <a:lnTo>
                  <a:pt x="46692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0" y="218041"/>
            <a:ext cx="8809041" cy="101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6653">
                <a:solidFill>
                  <a:srgbClr val="442816"/>
                </a:solidFill>
                <a:latin typeface="Pagkaki"/>
              </a:rPr>
              <a:t>Do you remember them?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B2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707" y="-117427"/>
            <a:ext cx="19269963" cy="11573047"/>
            <a:chOff x="0" y="0"/>
            <a:chExt cx="25693285" cy="15430730"/>
          </a:xfrm>
        </p:grpSpPr>
        <p:sp>
          <p:nvSpPr>
            <p:cNvPr id="3" name="Freeform 3"/>
            <p:cNvSpPr/>
            <p:nvPr/>
          </p:nvSpPr>
          <p:spPr>
            <a:xfrm>
              <a:off x="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115" y="10385244"/>
              <a:ext cx="5613299" cy="5045486"/>
            </a:xfrm>
            <a:custGeom>
              <a:avLst/>
              <a:gdLst/>
              <a:ahLst/>
              <a:cxnLst/>
              <a:rect l="l" t="t" r="r" b="b"/>
              <a:pathLst>
                <a:path w="5613299" h="5045486">
                  <a:moveTo>
                    <a:pt x="0" y="0"/>
                  </a:moveTo>
                  <a:lnTo>
                    <a:pt x="5613299" y="0"/>
                  </a:lnTo>
                  <a:lnTo>
                    <a:pt x="5613299" y="5045486"/>
                  </a:lnTo>
                  <a:lnTo>
                    <a:pt x="0" y="504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125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415" y="38981"/>
              <a:ext cx="5613299" cy="5613299"/>
            </a:xfrm>
            <a:custGeom>
              <a:avLst/>
              <a:gdLst/>
              <a:ahLst/>
              <a:cxnLst/>
              <a:rect l="l" t="t" r="r" b="b"/>
              <a:pathLst>
                <a:path w="5613299" h="5613299">
                  <a:moveTo>
                    <a:pt x="0" y="0"/>
                  </a:moveTo>
                  <a:lnTo>
                    <a:pt x="5613299" y="0"/>
                  </a:lnTo>
                  <a:lnTo>
                    <a:pt x="5613299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0001920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577733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0" y="0"/>
                  </a:moveTo>
                  <a:lnTo>
                    <a:pt x="4950986" y="0"/>
                  </a:lnTo>
                  <a:lnTo>
                    <a:pt x="4950986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4952906" y="25987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300"/>
                  </a:lnTo>
                  <a:lnTo>
                    <a:pt x="4950986" y="5613300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19903892" y="51975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92812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400000">
              <a:off x="10253378" y="5797961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5679191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5400000">
              <a:off x="12889567" y="7603437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20982954" y="5833233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4943119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5400000">
              <a:off x="10268378" y="10700127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94190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300" y="0"/>
                  </a:lnTo>
                  <a:lnTo>
                    <a:pt x="5613300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5400000">
              <a:off x="12904567" y="12505603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5400000">
              <a:off x="20997953" y="10735399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00916" y="923925"/>
            <a:ext cx="16677019" cy="8546314"/>
            <a:chOff x="0" y="0"/>
            <a:chExt cx="5637179" cy="2888832"/>
          </a:xfrm>
        </p:grpSpPr>
        <p:sp>
          <p:nvSpPr>
            <p:cNvPr id="21" name="Freeform 21"/>
            <p:cNvSpPr/>
            <p:nvPr/>
          </p:nvSpPr>
          <p:spPr>
            <a:xfrm>
              <a:off x="16510" y="11430"/>
              <a:ext cx="5606699" cy="2864702"/>
            </a:xfrm>
            <a:custGeom>
              <a:avLst/>
              <a:gdLst/>
              <a:ahLst/>
              <a:cxnLst/>
              <a:rect l="l" t="t" r="r" b="b"/>
              <a:pathLst>
                <a:path w="5606699" h="2864702">
                  <a:moveTo>
                    <a:pt x="1270" y="0"/>
                  </a:moveTo>
                  <a:lnTo>
                    <a:pt x="5606699" y="15240"/>
                  </a:lnTo>
                  <a:lnTo>
                    <a:pt x="5574949" y="2864702"/>
                  </a:lnTo>
                  <a:lnTo>
                    <a:pt x="2029182" y="2864702"/>
                  </a:lnTo>
                  <a:lnTo>
                    <a:pt x="0" y="2838032"/>
                  </a:lnTo>
                  <a:lnTo>
                    <a:pt x="11430" y="914877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1270"/>
              <a:ext cx="5635909" cy="2890102"/>
            </a:xfrm>
            <a:custGeom>
              <a:avLst/>
              <a:gdLst/>
              <a:ahLst/>
              <a:cxnLst/>
              <a:rect l="l" t="t" r="r" b="b"/>
              <a:pathLst>
                <a:path w="5635909" h="2890102">
                  <a:moveTo>
                    <a:pt x="5601619" y="2864702"/>
                  </a:moveTo>
                  <a:cubicBezTo>
                    <a:pt x="5599079" y="2868512"/>
                    <a:pt x="5595269" y="2873592"/>
                    <a:pt x="5591459" y="2877402"/>
                  </a:cubicBezTo>
                  <a:cubicBezTo>
                    <a:pt x="5587649" y="2879942"/>
                    <a:pt x="5582569" y="2882482"/>
                    <a:pt x="5578759" y="2882482"/>
                  </a:cubicBezTo>
                  <a:cubicBezTo>
                    <a:pt x="5406791" y="2881212"/>
                    <a:pt x="5165756" y="2887562"/>
                    <a:pt x="4920257" y="2890102"/>
                  </a:cubicBezTo>
                  <a:cubicBezTo>
                    <a:pt x="4844376" y="2890102"/>
                    <a:pt x="4764031" y="2888832"/>
                    <a:pt x="4688149" y="2888832"/>
                  </a:cubicBezTo>
                  <a:cubicBezTo>
                    <a:pt x="4518532" y="2887562"/>
                    <a:pt x="4348915" y="2886292"/>
                    <a:pt x="4179298" y="2886292"/>
                  </a:cubicBezTo>
                  <a:lnTo>
                    <a:pt x="3625810" y="2886292"/>
                  </a:lnTo>
                  <a:cubicBezTo>
                    <a:pt x="3500829" y="2886292"/>
                    <a:pt x="3380311" y="2885022"/>
                    <a:pt x="3255330" y="2885022"/>
                  </a:cubicBezTo>
                  <a:cubicBezTo>
                    <a:pt x="3148204" y="2885022"/>
                    <a:pt x="3036613" y="2885022"/>
                    <a:pt x="2929487" y="2886292"/>
                  </a:cubicBezTo>
                  <a:lnTo>
                    <a:pt x="2862533" y="2886292"/>
                  </a:lnTo>
                  <a:cubicBezTo>
                    <a:pt x="2706306" y="2885022"/>
                    <a:pt x="965498" y="2883752"/>
                    <a:pt x="809272" y="2881212"/>
                  </a:cubicBezTo>
                  <a:cubicBezTo>
                    <a:pt x="715536" y="2879942"/>
                    <a:pt x="621801" y="2874862"/>
                    <a:pt x="528065" y="2872322"/>
                  </a:cubicBezTo>
                  <a:cubicBezTo>
                    <a:pt x="358448" y="2867242"/>
                    <a:pt x="188830" y="2863432"/>
                    <a:pt x="41910" y="2858352"/>
                  </a:cubicBezTo>
                  <a:cubicBezTo>
                    <a:pt x="33020" y="2857082"/>
                    <a:pt x="24130" y="2854542"/>
                    <a:pt x="16510" y="2850732"/>
                  </a:cubicBezTo>
                  <a:cubicBezTo>
                    <a:pt x="5080" y="2845652"/>
                    <a:pt x="0" y="2834222"/>
                    <a:pt x="1270" y="2814856"/>
                  </a:cubicBezTo>
                  <a:cubicBezTo>
                    <a:pt x="2540" y="2685925"/>
                    <a:pt x="3810" y="2554772"/>
                    <a:pt x="3810" y="2425841"/>
                  </a:cubicBezTo>
                  <a:cubicBezTo>
                    <a:pt x="5080" y="2294687"/>
                    <a:pt x="17780" y="918686"/>
                    <a:pt x="17780" y="787532"/>
                  </a:cubicBezTo>
                  <a:cubicBezTo>
                    <a:pt x="19050" y="660824"/>
                    <a:pt x="20320" y="534117"/>
                    <a:pt x="19050" y="405186"/>
                  </a:cubicBezTo>
                  <a:cubicBezTo>
                    <a:pt x="17780" y="278478"/>
                    <a:pt x="16510" y="153993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95095" y="5080"/>
                    <a:pt x="193294" y="3810"/>
                  </a:cubicBezTo>
                  <a:cubicBezTo>
                    <a:pt x="331666" y="1270"/>
                    <a:pt x="474501" y="1270"/>
                    <a:pt x="612873" y="1270"/>
                  </a:cubicBezTo>
                  <a:cubicBezTo>
                    <a:pt x="786954" y="2540"/>
                    <a:pt x="2545616" y="5080"/>
                    <a:pt x="2719697" y="6350"/>
                  </a:cubicBezTo>
                  <a:cubicBezTo>
                    <a:pt x="2889314" y="7620"/>
                    <a:pt x="3058932" y="7620"/>
                    <a:pt x="3228549" y="7620"/>
                  </a:cubicBezTo>
                  <a:cubicBezTo>
                    <a:pt x="3322284" y="7620"/>
                    <a:pt x="3416021" y="7620"/>
                    <a:pt x="3509756" y="8890"/>
                  </a:cubicBezTo>
                  <a:cubicBezTo>
                    <a:pt x="3692764" y="11430"/>
                    <a:pt x="3880236" y="10160"/>
                    <a:pt x="4063244" y="2540"/>
                  </a:cubicBezTo>
                  <a:cubicBezTo>
                    <a:pt x="4139125" y="0"/>
                    <a:pt x="4215007" y="2540"/>
                    <a:pt x="4290888" y="2540"/>
                  </a:cubicBezTo>
                  <a:cubicBezTo>
                    <a:pt x="4460505" y="2540"/>
                    <a:pt x="4630122" y="1270"/>
                    <a:pt x="4799740" y="3810"/>
                  </a:cubicBezTo>
                  <a:cubicBezTo>
                    <a:pt x="5013993" y="6350"/>
                    <a:pt x="5223782" y="13970"/>
                    <a:pt x="5438036" y="17780"/>
                  </a:cubicBezTo>
                  <a:cubicBezTo>
                    <a:pt x="5531772" y="20320"/>
                    <a:pt x="5569869" y="19050"/>
                    <a:pt x="5596539" y="21590"/>
                  </a:cubicBezTo>
                  <a:cubicBezTo>
                    <a:pt x="5605429" y="22860"/>
                    <a:pt x="5614319" y="25400"/>
                    <a:pt x="5623209" y="27940"/>
                  </a:cubicBezTo>
                  <a:cubicBezTo>
                    <a:pt x="5630829" y="30480"/>
                    <a:pt x="5634639" y="36830"/>
                    <a:pt x="5634639" y="46990"/>
                  </a:cubicBezTo>
                  <a:cubicBezTo>
                    <a:pt x="5635909" y="93974"/>
                    <a:pt x="5632099" y="160662"/>
                    <a:pt x="5628289" y="227350"/>
                  </a:cubicBezTo>
                  <a:cubicBezTo>
                    <a:pt x="5624479" y="282924"/>
                    <a:pt x="5623209" y="340720"/>
                    <a:pt x="5621939" y="396294"/>
                  </a:cubicBezTo>
                  <a:cubicBezTo>
                    <a:pt x="5619399" y="489658"/>
                    <a:pt x="5618129" y="583021"/>
                    <a:pt x="5616859" y="676385"/>
                  </a:cubicBezTo>
                  <a:cubicBezTo>
                    <a:pt x="5615589" y="763080"/>
                    <a:pt x="5614319" y="849774"/>
                    <a:pt x="5614319" y="936469"/>
                  </a:cubicBezTo>
                  <a:cubicBezTo>
                    <a:pt x="5614319" y="1080960"/>
                    <a:pt x="5602889" y="2468077"/>
                    <a:pt x="5601619" y="2612568"/>
                  </a:cubicBezTo>
                  <a:cubicBezTo>
                    <a:pt x="5604159" y="2705932"/>
                    <a:pt x="5602889" y="2799295"/>
                    <a:pt x="5601619" y="2864702"/>
                  </a:cubicBezTo>
                  <a:close/>
                  <a:moveTo>
                    <a:pt x="17780" y="2834222"/>
                  </a:moveTo>
                  <a:cubicBezTo>
                    <a:pt x="22860" y="2835492"/>
                    <a:pt x="29210" y="2838032"/>
                    <a:pt x="36830" y="2838032"/>
                  </a:cubicBezTo>
                  <a:cubicBezTo>
                    <a:pt x="184367" y="2843112"/>
                    <a:pt x="367375" y="2848192"/>
                    <a:pt x="545919" y="2852002"/>
                  </a:cubicBezTo>
                  <a:cubicBezTo>
                    <a:pt x="630728" y="2854542"/>
                    <a:pt x="715536" y="2858352"/>
                    <a:pt x="804808" y="2859622"/>
                  </a:cubicBezTo>
                  <a:cubicBezTo>
                    <a:pt x="862835" y="2860892"/>
                    <a:pt x="2505444" y="2857082"/>
                    <a:pt x="2559007" y="2858352"/>
                  </a:cubicBezTo>
                  <a:cubicBezTo>
                    <a:pt x="2652743" y="2859622"/>
                    <a:pt x="2746479" y="2862162"/>
                    <a:pt x="2840215" y="2863432"/>
                  </a:cubicBezTo>
                  <a:cubicBezTo>
                    <a:pt x="2884851" y="2864702"/>
                    <a:pt x="2925023" y="2864702"/>
                    <a:pt x="2969659" y="2864702"/>
                  </a:cubicBezTo>
                  <a:cubicBezTo>
                    <a:pt x="3170522" y="2864702"/>
                    <a:pt x="3366920" y="2863432"/>
                    <a:pt x="3567783" y="2864702"/>
                  </a:cubicBezTo>
                  <a:cubicBezTo>
                    <a:pt x="3643664" y="2864702"/>
                    <a:pt x="3724010" y="2867242"/>
                    <a:pt x="3799891" y="2867242"/>
                  </a:cubicBezTo>
                  <a:cubicBezTo>
                    <a:pt x="3915945" y="2867242"/>
                    <a:pt x="4027535" y="2863432"/>
                    <a:pt x="4143589" y="2863432"/>
                  </a:cubicBezTo>
                  <a:cubicBezTo>
                    <a:pt x="4281961" y="2863432"/>
                    <a:pt x="4415869" y="2864702"/>
                    <a:pt x="4554241" y="2864702"/>
                  </a:cubicBezTo>
                  <a:cubicBezTo>
                    <a:pt x="4737249" y="2864702"/>
                    <a:pt x="4924721" y="2864702"/>
                    <a:pt x="5107729" y="2863432"/>
                  </a:cubicBezTo>
                  <a:cubicBezTo>
                    <a:pt x="5272882" y="2862162"/>
                    <a:pt x="5433572" y="2859622"/>
                    <a:pt x="5563519" y="2857082"/>
                  </a:cubicBezTo>
                  <a:cubicBezTo>
                    <a:pt x="5568599" y="2857082"/>
                    <a:pt x="5573679" y="2854542"/>
                    <a:pt x="5580029" y="2853272"/>
                  </a:cubicBezTo>
                  <a:cubicBezTo>
                    <a:pt x="5580029" y="2840572"/>
                    <a:pt x="5581299" y="2827872"/>
                    <a:pt x="5581299" y="2808187"/>
                  </a:cubicBezTo>
                  <a:lnTo>
                    <a:pt x="5581299" y="2739276"/>
                  </a:lnTo>
                  <a:cubicBezTo>
                    <a:pt x="5582569" y="2625906"/>
                    <a:pt x="5585109" y="2510313"/>
                    <a:pt x="5583839" y="2396943"/>
                  </a:cubicBezTo>
                  <a:cubicBezTo>
                    <a:pt x="5582569" y="2236891"/>
                    <a:pt x="5595269" y="836437"/>
                    <a:pt x="5599079" y="676385"/>
                  </a:cubicBezTo>
                  <a:cubicBezTo>
                    <a:pt x="5601619" y="583021"/>
                    <a:pt x="5604159" y="489658"/>
                    <a:pt x="5604159" y="396294"/>
                  </a:cubicBezTo>
                  <a:cubicBezTo>
                    <a:pt x="5604159" y="318491"/>
                    <a:pt x="5605429" y="242911"/>
                    <a:pt x="5613049" y="167331"/>
                  </a:cubicBezTo>
                  <a:cubicBezTo>
                    <a:pt x="5616859" y="122872"/>
                    <a:pt x="5619399" y="78413"/>
                    <a:pt x="5614319" y="49530"/>
                  </a:cubicBezTo>
                  <a:cubicBezTo>
                    <a:pt x="5606699" y="49530"/>
                    <a:pt x="5600349" y="48260"/>
                    <a:pt x="5592729" y="48260"/>
                  </a:cubicBezTo>
                  <a:cubicBezTo>
                    <a:pt x="5559709" y="45720"/>
                    <a:pt x="5469281" y="45720"/>
                    <a:pt x="5348763" y="40640"/>
                  </a:cubicBezTo>
                  <a:cubicBezTo>
                    <a:pt x="5125583" y="33020"/>
                    <a:pt x="4897939" y="27940"/>
                    <a:pt x="4674758" y="27940"/>
                  </a:cubicBezTo>
                  <a:cubicBezTo>
                    <a:pt x="4518532" y="27940"/>
                    <a:pt x="4357842" y="31750"/>
                    <a:pt x="4201616" y="24130"/>
                  </a:cubicBezTo>
                  <a:lnTo>
                    <a:pt x="4156980" y="24130"/>
                  </a:lnTo>
                  <a:cubicBezTo>
                    <a:pt x="4027535" y="27940"/>
                    <a:pt x="3889163" y="33020"/>
                    <a:pt x="3755255" y="34290"/>
                  </a:cubicBezTo>
                  <a:cubicBezTo>
                    <a:pt x="3607955" y="35560"/>
                    <a:pt x="3465120" y="31750"/>
                    <a:pt x="3317821" y="30480"/>
                  </a:cubicBezTo>
                  <a:cubicBezTo>
                    <a:pt x="3179449" y="29210"/>
                    <a:pt x="3041077" y="27940"/>
                    <a:pt x="2907169" y="27940"/>
                  </a:cubicBezTo>
                  <a:cubicBezTo>
                    <a:pt x="2858069" y="27940"/>
                    <a:pt x="2813433" y="29210"/>
                    <a:pt x="2764333" y="27940"/>
                  </a:cubicBezTo>
                  <a:cubicBezTo>
                    <a:pt x="2594716" y="26670"/>
                    <a:pt x="840517" y="24130"/>
                    <a:pt x="666436" y="24130"/>
                  </a:cubicBezTo>
                  <a:cubicBezTo>
                    <a:pt x="514674" y="22860"/>
                    <a:pt x="362911" y="24130"/>
                    <a:pt x="211148" y="24130"/>
                  </a:cubicBezTo>
                  <a:cubicBezTo>
                    <a:pt x="130803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7305"/>
                    <a:pt x="31750" y="158439"/>
                    <a:pt x="34290" y="227350"/>
                  </a:cubicBezTo>
                  <a:cubicBezTo>
                    <a:pt x="36830" y="351835"/>
                    <a:pt x="38100" y="476320"/>
                    <a:pt x="38100" y="600805"/>
                  </a:cubicBezTo>
                  <a:cubicBezTo>
                    <a:pt x="38100" y="680831"/>
                    <a:pt x="36830" y="758634"/>
                    <a:pt x="35560" y="838659"/>
                  </a:cubicBezTo>
                  <a:cubicBezTo>
                    <a:pt x="34290" y="916462"/>
                    <a:pt x="22860" y="2234668"/>
                    <a:pt x="21590" y="2310248"/>
                  </a:cubicBezTo>
                  <a:lnTo>
                    <a:pt x="21590" y="2456962"/>
                  </a:lnTo>
                  <a:cubicBezTo>
                    <a:pt x="21590" y="2568109"/>
                    <a:pt x="20320" y="2681479"/>
                    <a:pt x="20320" y="2792626"/>
                  </a:cubicBezTo>
                  <a:cubicBezTo>
                    <a:pt x="20320" y="2808187"/>
                    <a:pt x="19050" y="2821524"/>
                    <a:pt x="17780" y="2834222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2701706" y="4151684"/>
            <a:ext cx="4328658" cy="628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674880" y="3729355"/>
            <a:ext cx="5355484" cy="419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4225" lvl="1" indent="-391795">
              <a:lnSpc>
                <a:spcPts val="4725"/>
              </a:lnSpc>
              <a:buFont typeface="Arial"/>
              <a:buChar char="•"/>
            </a:pPr>
            <a:r>
              <a:rPr lang="en-GB" sz="3600">
                <a:solidFill>
                  <a:srgbClr val="442816"/>
                </a:solidFill>
                <a:latin typeface="Bitter"/>
              </a:rPr>
              <a:t>Simple present questions are used to gather information about someone or something.</a:t>
            </a:r>
            <a:endParaRPr lang="en-GB">
              <a:cs typeface="Calibri"/>
            </a:endParaRPr>
          </a:p>
          <a:p>
            <a:pPr>
              <a:lnSpc>
                <a:spcPts val="4725"/>
              </a:lnSpc>
            </a:pPr>
            <a:endParaRPr lang="en-GB" sz="3600" dirty="0">
              <a:solidFill>
                <a:srgbClr val="442816"/>
              </a:solidFill>
              <a:latin typeface="Bitte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308649" y="3729355"/>
            <a:ext cx="5747276" cy="381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151" lvl="1" indent="-421075">
              <a:lnSpc>
                <a:spcPts val="5070"/>
              </a:lnSpc>
              <a:buFont typeface="Arial"/>
              <a:buChar char="•"/>
            </a:pPr>
            <a:r>
              <a:rPr lang="en-US" sz="3900">
                <a:solidFill>
                  <a:srgbClr val="442816"/>
                </a:solidFill>
                <a:latin typeface="Bitter"/>
              </a:rPr>
              <a:t>They often begin with question words like "who," "what," "where," "when," "why," "how," or "how many."</a:t>
            </a:r>
          </a:p>
        </p:txBody>
      </p:sp>
      <p:sp>
        <p:nvSpPr>
          <p:cNvPr id="26" name="Freeform 26"/>
          <p:cNvSpPr/>
          <p:nvPr/>
        </p:nvSpPr>
        <p:spPr>
          <a:xfrm>
            <a:off x="5860532" y="5438005"/>
            <a:ext cx="6566935" cy="4429696"/>
          </a:xfrm>
          <a:custGeom>
            <a:avLst/>
            <a:gdLst/>
            <a:ahLst/>
            <a:cxnLst/>
            <a:rect l="l" t="t" r="r" b="b"/>
            <a:pathLst>
              <a:path w="6566935" h="4429696">
                <a:moveTo>
                  <a:pt x="0" y="0"/>
                </a:moveTo>
                <a:lnTo>
                  <a:pt x="6566936" y="0"/>
                </a:lnTo>
                <a:lnTo>
                  <a:pt x="6566936" y="4429696"/>
                </a:lnTo>
                <a:lnTo>
                  <a:pt x="0" y="4429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1066478">
            <a:off x="7802605" y="3751813"/>
            <a:ext cx="1901909" cy="1666764"/>
          </a:xfrm>
          <a:custGeom>
            <a:avLst/>
            <a:gdLst/>
            <a:ahLst/>
            <a:cxnLst/>
            <a:rect l="l" t="t" r="r" b="b"/>
            <a:pathLst>
              <a:path w="1901909" h="1666764">
                <a:moveTo>
                  <a:pt x="0" y="0"/>
                </a:moveTo>
                <a:lnTo>
                  <a:pt x="1901909" y="0"/>
                </a:lnTo>
                <a:lnTo>
                  <a:pt x="1901909" y="1666764"/>
                </a:lnTo>
                <a:lnTo>
                  <a:pt x="0" y="1666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422926" y="1249700"/>
            <a:ext cx="15632999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sz="10599">
                <a:solidFill>
                  <a:srgbClr val="442816"/>
                </a:solidFill>
                <a:latin typeface="Pagkaki"/>
              </a:rPr>
              <a:t>Getting to Know Someone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7E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707" y="-117427"/>
            <a:ext cx="19269963" cy="11573047"/>
            <a:chOff x="0" y="0"/>
            <a:chExt cx="25693285" cy="15430730"/>
          </a:xfrm>
        </p:grpSpPr>
        <p:sp>
          <p:nvSpPr>
            <p:cNvPr id="3" name="Freeform 3"/>
            <p:cNvSpPr/>
            <p:nvPr/>
          </p:nvSpPr>
          <p:spPr>
            <a:xfrm>
              <a:off x="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115" y="10385244"/>
              <a:ext cx="5613299" cy="5045486"/>
            </a:xfrm>
            <a:custGeom>
              <a:avLst/>
              <a:gdLst/>
              <a:ahLst/>
              <a:cxnLst/>
              <a:rect l="l" t="t" r="r" b="b"/>
              <a:pathLst>
                <a:path w="5613299" h="5045486">
                  <a:moveTo>
                    <a:pt x="0" y="0"/>
                  </a:moveTo>
                  <a:lnTo>
                    <a:pt x="5613299" y="0"/>
                  </a:lnTo>
                  <a:lnTo>
                    <a:pt x="5613299" y="5045486"/>
                  </a:lnTo>
                  <a:lnTo>
                    <a:pt x="0" y="504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125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415" y="38981"/>
              <a:ext cx="5613299" cy="5613299"/>
            </a:xfrm>
            <a:custGeom>
              <a:avLst/>
              <a:gdLst/>
              <a:ahLst/>
              <a:cxnLst/>
              <a:rect l="l" t="t" r="r" b="b"/>
              <a:pathLst>
                <a:path w="5613299" h="5613299">
                  <a:moveTo>
                    <a:pt x="0" y="0"/>
                  </a:moveTo>
                  <a:lnTo>
                    <a:pt x="5613299" y="0"/>
                  </a:lnTo>
                  <a:lnTo>
                    <a:pt x="5613299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0001920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577733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0" y="0"/>
                  </a:moveTo>
                  <a:lnTo>
                    <a:pt x="4950986" y="0"/>
                  </a:lnTo>
                  <a:lnTo>
                    <a:pt x="4950986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4952906" y="25987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300"/>
                  </a:lnTo>
                  <a:lnTo>
                    <a:pt x="4950986" y="5613300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19903892" y="51975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92812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400000">
              <a:off x="10253378" y="5797961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5679191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5400000">
              <a:off x="12889567" y="7603437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20982954" y="5833233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4943119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5400000">
              <a:off x="10268378" y="10700127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94190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300" y="0"/>
                  </a:lnTo>
                  <a:lnTo>
                    <a:pt x="5613300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5400000">
              <a:off x="12904567" y="12505603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5400000">
              <a:off x="20997953" y="10735399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8796234" y="882861"/>
            <a:ext cx="8282091" cy="8605083"/>
            <a:chOff x="0" y="0"/>
            <a:chExt cx="2799519" cy="2908697"/>
          </a:xfrm>
        </p:grpSpPr>
        <p:sp>
          <p:nvSpPr>
            <p:cNvPr id="21" name="Freeform 21"/>
            <p:cNvSpPr/>
            <p:nvPr/>
          </p:nvSpPr>
          <p:spPr>
            <a:xfrm>
              <a:off x="16510" y="11430"/>
              <a:ext cx="2769039" cy="2884567"/>
            </a:xfrm>
            <a:custGeom>
              <a:avLst/>
              <a:gdLst/>
              <a:ahLst/>
              <a:cxnLst/>
              <a:rect l="l" t="t" r="r" b="b"/>
              <a:pathLst>
                <a:path w="2769039" h="2884567">
                  <a:moveTo>
                    <a:pt x="1270" y="0"/>
                  </a:moveTo>
                  <a:lnTo>
                    <a:pt x="2769039" y="15240"/>
                  </a:lnTo>
                  <a:lnTo>
                    <a:pt x="2737289" y="2884567"/>
                  </a:lnTo>
                  <a:lnTo>
                    <a:pt x="999746" y="2884567"/>
                  </a:lnTo>
                  <a:lnTo>
                    <a:pt x="0" y="2857897"/>
                  </a:lnTo>
                  <a:lnTo>
                    <a:pt x="11430" y="921046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1270"/>
              <a:ext cx="2798249" cy="2909967"/>
            </a:xfrm>
            <a:custGeom>
              <a:avLst/>
              <a:gdLst/>
              <a:ahLst/>
              <a:cxnLst/>
              <a:rect l="l" t="t" r="r" b="b"/>
              <a:pathLst>
                <a:path w="2798249" h="2909967">
                  <a:moveTo>
                    <a:pt x="2763959" y="2884567"/>
                  </a:moveTo>
                  <a:cubicBezTo>
                    <a:pt x="2761419" y="2888377"/>
                    <a:pt x="2757609" y="2893457"/>
                    <a:pt x="2753799" y="2897267"/>
                  </a:cubicBezTo>
                  <a:cubicBezTo>
                    <a:pt x="2749989" y="2899807"/>
                    <a:pt x="2744909" y="2902347"/>
                    <a:pt x="2741099" y="2902347"/>
                  </a:cubicBezTo>
                  <a:cubicBezTo>
                    <a:pt x="2642788" y="2901077"/>
                    <a:pt x="2526144" y="2907427"/>
                    <a:pt x="2407341" y="2909967"/>
                  </a:cubicBezTo>
                  <a:cubicBezTo>
                    <a:pt x="2370619" y="2909967"/>
                    <a:pt x="2331738" y="2908697"/>
                    <a:pt x="2295017" y="2908697"/>
                  </a:cubicBezTo>
                  <a:cubicBezTo>
                    <a:pt x="2212934" y="2907427"/>
                    <a:pt x="2130852" y="2906157"/>
                    <a:pt x="2048769" y="2906157"/>
                  </a:cubicBezTo>
                  <a:lnTo>
                    <a:pt x="1780920" y="2906157"/>
                  </a:lnTo>
                  <a:cubicBezTo>
                    <a:pt x="1720438" y="2906157"/>
                    <a:pt x="1662117" y="2904887"/>
                    <a:pt x="1601635" y="2904887"/>
                  </a:cubicBezTo>
                  <a:cubicBezTo>
                    <a:pt x="1549793" y="2904887"/>
                    <a:pt x="1495791" y="2904887"/>
                    <a:pt x="1443950" y="2906157"/>
                  </a:cubicBezTo>
                  <a:lnTo>
                    <a:pt x="1411549" y="2906157"/>
                  </a:lnTo>
                  <a:cubicBezTo>
                    <a:pt x="1335946" y="2904887"/>
                    <a:pt x="493519" y="2903617"/>
                    <a:pt x="417917" y="2901077"/>
                  </a:cubicBezTo>
                  <a:cubicBezTo>
                    <a:pt x="372555" y="2899807"/>
                    <a:pt x="327194" y="2894727"/>
                    <a:pt x="281832" y="2892187"/>
                  </a:cubicBezTo>
                  <a:cubicBezTo>
                    <a:pt x="199750" y="2887107"/>
                    <a:pt x="117667" y="2883297"/>
                    <a:pt x="41910" y="2878217"/>
                  </a:cubicBezTo>
                  <a:cubicBezTo>
                    <a:pt x="33020" y="2876947"/>
                    <a:pt x="24130" y="2874407"/>
                    <a:pt x="16510" y="2870597"/>
                  </a:cubicBezTo>
                  <a:cubicBezTo>
                    <a:pt x="5080" y="2865517"/>
                    <a:pt x="0" y="2854087"/>
                    <a:pt x="1270" y="2834652"/>
                  </a:cubicBezTo>
                  <a:cubicBezTo>
                    <a:pt x="2540" y="2704790"/>
                    <a:pt x="3810" y="2572689"/>
                    <a:pt x="3810" y="2442828"/>
                  </a:cubicBezTo>
                  <a:cubicBezTo>
                    <a:pt x="5080" y="2310727"/>
                    <a:pt x="17780" y="924790"/>
                    <a:pt x="17780" y="792690"/>
                  </a:cubicBezTo>
                  <a:cubicBezTo>
                    <a:pt x="19050" y="665067"/>
                    <a:pt x="20320" y="537444"/>
                    <a:pt x="19050" y="407583"/>
                  </a:cubicBezTo>
                  <a:cubicBezTo>
                    <a:pt x="17780" y="279960"/>
                    <a:pt x="16510" y="154576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72305" y="5080"/>
                    <a:pt x="119827" y="3810"/>
                  </a:cubicBezTo>
                  <a:cubicBezTo>
                    <a:pt x="186789" y="1270"/>
                    <a:pt x="255911" y="1270"/>
                    <a:pt x="322874" y="1270"/>
                  </a:cubicBezTo>
                  <a:cubicBezTo>
                    <a:pt x="407116" y="2540"/>
                    <a:pt x="1258184" y="5080"/>
                    <a:pt x="1342426" y="6350"/>
                  </a:cubicBezTo>
                  <a:cubicBezTo>
                    <a:pt x="1424509" y="7620"/>
                    <a:pt x="1506592" y="7620"/>
                    <a:pt x="1588674" y="7620"/>
                  </a:cubicBezTo>
                  <a:cubicBezTo>
                    <a:pt x="1634036" y="7620"/>
                    <a:pt x="1679397" y="7620"/>
                    <a:pt x="1724759" y="8890"/>
                  </a:cubicBezTo>
                  <a:cubicBezTo>
                    <a:pt x="1813321" y="11430"/>
                    <a:pt x="1904044" y="10160"/>
                    <a:pt x="1992607" y="2540"/>
                  </a:cubicBezTo>
                  <a:cubicBezTo>
                    <a:pt x="2029328" y="0"/>
                    <a:pt x="2066049" y="2540"/>
                    <a:pt x="2102771" y="2540"/>
                  </a:cubicBezTo>
                  <a:cubicBezTo>
                    <a:pt x="2184853" y="2540"/>
                    <a:pt x="2266936" y="1270"/>
                    <a:pt x="2349019" y="3810"/>
                  </a:cubicBezTo>
                  <a:cubicBezTo>
                    <a:pt x="2452702" y="6350"/>
                    <a:pt x="2554225" y="13970"/>
                    <a:pt x="2657909" y="17780"/>
                  </a:cubicBezTo>
                  <a:cubicBezTo>
                    <a:pt x="2703270" y="20320"/>
                    <a:pt x="2732209" y="19050"/>
                    <a:pt x="2758879" y="21590"/>
                  </a:cubicBezTo>
                  <a:cubicBezTo>
                    <a:pt x="2767769" y="22860"/>
                    <a:pt x="2776659" y="25400"/>
                    <a:pt x="2785549" y="27940"/>
                  </a:cubicBezTo>
                  <a:cubicBezTo>
                    <a:pt x="2793169" y="30480"/>
                    <a:pt x="2796979" y="36830"/>
                    <a:pt x="2796979" y="46990"/>
                  </a:cubicBezTo>
                  <a:cubicBezTo>
                    <a:pt x="2798249" y="94123"/>
                    <a:pt x="2794439" y="161293"/>
                    <a:pt x="2790629" y="228463"/>
                  </a:cubicBezTo>
                  <a:cubicBezTo>
                    <a:pt x="2786819" y="284438"/>
                    <a:pt x="2785549" y="342652"/>
                    <a:pt x="2784279" y="398627"/>
                  </a:cubicBezTo>
                  <a:cubicBezTo>
                    <a:pt x="2781739" y="492664"/>
                    <a:pt x="2780469" y="586702"/>
                    <a:pt x="2779199" y="680740"/>
                  </a:cubicBezTo>
                  <a:cubicBezTo>
                    <a:pt x="2777929" y="768060"/>
                    <a:pt x="2776659" y="855381"/>
                    <a:pt x="2776659" y="942702"/>
                  </a:cubicBezTo>
                  <a:cubicBezTo>
                    <a:pt x="2776659" y="1088237"/>
                    <a:pt x="2765229" y="2485368"/>
                    <a:pt x="2763959" y="2630903"/>
                  </a:cubicBezTo>
                  <a:cubicBezTo>
                    <a:pt x="2766499" y="2724941"/>
                    <a:pt x="2765229" y="2818978"/>
                    <a:pt x="2763959" y="2884567"/>
                  </a:cubicBezTo>
                  <a:close/>
                  <a:moveTo>
                    <a:pt x="17780" y="2854087"/>
                  </a:moveTo>
                  <a:cubicBezTo>
                    <a:pt x="22860" y="2855357"/>
                    <a:pt x="29210" y="2857897"/>
                    <a:pt x="36830" y="2857897"/>
                  </a:cubicBezTo>
                  <a:cubicBezTo>
                    <a:pt x="115507" y="2862977"/>
                    <a:pt x="204070" y="2868057"/>
                    <a:pt x="290472" y="2871867"/>
                  </a:cubicBezTo>
                  <a:cubicBezTo>
                    <a:pt x="331514" y="2874407"/>
                    <a:pt x="372555" y="2878217"/>
                    <a:pt x="415757" y="2879487"/>
                  </a:cubicBezTo>
                  <a:cubicBezTo>
                    <a:pt x="443837" y="2880757"/>
                    <a:pt x="1238743" y="2876947"/>
                    <a:pt x="1264664" y="2878217"/>
                  </a:cubicBezTo>
                  <a:cubicBezTo>
                    <a:pt x="1310025" y="2879487"/>
                    <a:pt x="1355387" y="2882027"/>
                    <a:pt x="1400748" y="2883297"/>
                  </a:cubicBezTo>
                  <a:cubicBezTo>
                    <a:pt x="1422349" y="2884567"/>
                    <a:pt x="1441790" y="2884567"/>
                    <a:pt x="1463390" y="2884567"/>
                  </a:cubicBezTo>
                  <a:cubicBezTo>
                    <a:pt x="1560593" y="2884567"/>
                    <a:pt x="1655636" y="2883297"/>
                    <a:pt x="1752840" y="2884567"/>
                  </a:cubicBezTo>
                  <a:cubicBezTo>
                    <a:pt x="1789561" y="2884567"/>
                    <a:pt x="1828442" y="2887107"/>
                    <a:pt x="1865163" y="2887107"/>
                  </a:cubicBezTo>
                  <a:cubicBezTo>
                    <a:pt x="1921325" y="2887107"/>
                    <a:pt x="1975327" y="2883297"/>
                    <a:pt x="2031488" y="2883297"/>
                  </a:cubicBezTo>
                  <a:cubicBezTo>
                    <a:pt x="2098451" y="2883297"/>
                    <a:pt x="2163253" y="2884567"/>
                    <a:pt x="2230215" y="2884567"/>
                  </a:cubicBezTo>
                  <a:cubicBezTo>
                    <a:pt x="2318778" y="2884567"/>
                    <a:pt x="2409501" y="2884567"/>
                    <a:pt x="2498063" y="2883297"/>
                  </a:cubicBezTo>
                  <a:cubicBezTo>
                    <a:pt x="2577986" y="2882027"/>
                    <a:pt x="2655749" y="2879487"/>
                    <a:pt x="2725859" y="2876947"/>
                  </a:cubicBezTo>
                  <a:cubicBezTo>
                    <a:pt x="2730939" y="2876947"/>
                    <a:pt x="2736019" y="2874407"/>
                    <a:pt x="2742369" y="2873137"/>
                  </a:cubicBezTo>
                  <a:cubicBezTo>
                    <a:pt x="2742369" y="2860437"/>
                    <a:pt x="2743639" y="2847737"/>
                    <a:pt x="2743639" y="2827934"/>
                  </a:cubicBezTo>
                  <a:lnTo>
                    <a:pt x="2743639" y="2758526"/>
                  </a:lnTo>
                  <a:cubicBezTo>
                    <a:pt x="2744909" y="2644337"/>
                    <a:pt x="2747449" y="2527909"/>
                    <a:pt x="2746179" y="2413720"/>
                  </a:cubicBezTo>
                  <a:cubicBezTo>
                    <a:pt x="2744909" y="2252513"/>
                    <a:pt x="2757609" y="841947"/>
                    <a:pt x="2761419" y="680740"/>
                  </a:cubicBezTo>
                  <a:cubicBezTo>
                    <a:pt x="2763959" y="586702"/>
                    <a:pt x="2766499" y="492664"/>
                    <a:pt x="2766499" y="398626"/>
                  </a:cubicBezTo>
                  <a:cubicBezTo>
                    <a:pt x="2766499" y="320262"/>
                    <a:pt x="2767769" y="244136"/>
                    <a:pt x="2775389" y="168010"/>
                  </a:cubicBezTo>
                  <a:cubicBezTo>
                    <a:pt x="2779199" y="123230"/>
                    <a:pt x="2781739" y="78450"/>
                    <a:pt x="2776659" y="49530"/>
                  </a:cubicBezTo>
                  <a:cubicBezTo>
                    <a:pt x="2769039" y="49530"/>
                    <a:pt x="2762689" y="48260"/>
                    <a:pt x="2755069" y="48260"/>
                  </a:cubicBezTo>
                  <a:cubicBezTo>
                    <a:pt x="2722049" y="45720"/>
                    <a:pt x="2673029" y="45720"/>
                    <a:pt x="2614707" y="40640"/>
                  </a:cubicBezTo>
                  <a:cubicBezTo>
                    <a:pt x="2506704" y="33020"/>
                    <a:pt x="2396540" y="27940"/>
                    <a:pt x="2288537" y="27940"/>
                  </a:cubicBezTo>
                  <a:cubicBezTo>
                    <a:pt x="2212934" y="27940"/>
                    <a:pt x="2135172" y="31750"/>
                    <a:pt x="2059569" y="24130"/>
                  </a:cubicBezTo>
                  <a:lnTo>
                    <a:pt x="2037969" y="24130"/>
                  </a:lnTo>
                  <a:cubicBezTo>
                    <a:pt x="1975327" y="27940"/>
                    <a:pt x="1908365" y="33020"/>
                    <a:pt x="1843562" y="34290"/>
                  </a:cubicBezTo>
                  <a:cubicBezTo>
                    <a:pt x="1772280" y="35560"/>
                    <a:pt x="1703158" y="31750"/>
                    <a:pt x="1631876" y="30480"/>
                  </a:cubicBezTo>
                  <a:cubicBezTo>
                    <a:pt x="1564913" y="29210"/>
                    <a:pt x="1497951" y="27940"/>
                    <a:pt x="1433149" y="27940"/>
                  </a:cubicBezTo>
                  <a:cubicBezTo>
                    <a:pt x="1409388" y="27940"/>
                    <a:pt x="1387788" y="29210"/>
                    <a:pt x="1364027" y="27940"/>
                  </a:cubicBezTo>
                  <a:cubicBezTo>
                    <a:pt x="1281944" y="26670"/>
                    <a:pt x="433037" y="24130"/>
                    <a:pt x="348794" y="24130"/>
                  </a:cubicBezTo>
                  <a:cubicBezTo>
                    <a:pt x="275352" y="22860"/>
                    <a:pt x="201910" y="24130"/>
                    <a:pt x="128467" y="24130"/>
                  </a:cubicBezTo>
                  <a:cubicBezTo>
                    <a:pt x="89586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7406"/>
                    <a:pt x="31750" y="159054"/>
                    <a:pt x="34290" y="228463"/>
                  </a:cubicBezTo>
                  <a:cubicBezTo>
                    <a:pt x="36830" y="353847"/>
                    <a:pt x="38100" y="479230"/>
                    <a:pt x="38100" y="604614"/>
                  </a:cubicBezTo>
                  <a:cubicBezTo>
                    <a:pt x="38100" y="685217"/>
                    <a:pt x="36830" y="763582"/>
                    <a:pt x="35560" y="844186"/>
                  </a:cubicBezTo>
                  <a:cubicBezTo>
                    <a:pt x="34290" y="922551"/>
                    <a:pt x="22860" y="2250274"/>
                    <a:pt x="21590" y="2326400"/>
                  </a:cubicBezTo>
                  <a:lnTo>
                    <a:pt x="21590" y="2474173"/>
                  </a:lnTo>
                  <a:cubicBezTo>
                    <a:pt x="21590" y="2586123"/>
                    <a:pt x="20320" y="2700311"/>
                    <a:pt x="20320" y="2812261"/>
                  </a:cubicBezTo>
                  <a:cubicBezTo>
                    <a:pt x="20320" y="2827934"/>
                    <a:pt x="19050" y="2841368"/>
                    <a:pt x="17780" y="2854087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00125" y="882861"/>
            <a:ext cx="7481272" cy="8417341"/>
            <a:chOff x="0" y="0"/>
            <a:chExt cx="2528826" cy="2845236"/>
          </a:xfrm>
        </p:grpSpPr>
        <p:sp>
          <p:nvSpPr>
            <p:cNvPr id="24" name="Freeform 24"/>
            <p:cNvSpPr/>
            <p:nvPr/>
          </p:nvSpPr>
          <p:spPr>
            <a:xfrm>
              <a:off x="16510" y="11430"/>
              <a:ext cx="2498346" cy="2821106"/>
            </a:xfrm>
            <a:custGeom>
              <a:avLst/>
              <a:gdLst/>
              <a:ahLst/>
              <a:cxnLst/>
              <a:rect l="l" t="t" r="r" b="b"/>
              <a:pathLst>
                <a:path w="2498346" h="2821106">
                  <a:moveTo>
                    <a:pt x="1270" y="0"/>
                  </a:moveTo>
                  <a:lnTo>
                    <a:pt x="2498346" y="15240"/>
                  </a:lnTo>
                  <a:lnTo>
                    <a:pt x="2466596" y="2821106"/>
                  </a:lnTo>
                  <a:lnTo>
                    <a:pt x="901545" y="2821106"/>
                  </a:lnTo>
                  <a:lnTo>
                    <a:pt x="0" y="2794437"/>
                  </a:lnTo>
                  <a:lnTo>
                    <a:pt x="11430" y="901340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-1270"/>
              <a:ext cx="2527556" cy="2846507"/>
            </a:xfrm>
            <a:custGeom>
              <a:avLst/>
              <a:gdLst/>
              <a:ahLst/>
              <a:cxnLst/>
              <a:rect l="l" t="t" r="r" b="b"/>
              <a:pathLst>
                <a:path w="2527556" h="2846507">
                  <a:moveTo>
                    <a:pt x="2493266" y="2821107"/>
                  </a:moveTo>
                  <a:cubicBezTo>
                    <a:pt x="2490726" y="2824916"/>
                    <a:pt x="2486916" y="2829997"/>
                    <a:pt x="2483106" y="2833807"/>
                  </a:cubicBezTo>
                  <a:cubicBezTo>
                    <a:pt x="2479296" y="2836347"/>
                    <a:pt x="2474216" y="2838887"/>
                    <a:pt x="2470406" y="2838887"/>
                  </a:cubicBezTo>
                  <a:cubicBezTo>
                    <a:pt x="2379121" y="2837616"/>
                    <a:pt x="2274344" y="2843966"/>
                    <a:pt x="2167626" y="2846507"/>
                  </a:cubicBezTo>
                  <a:cubicBezTo>
                    <a:pt x="2134640" y="2846507"/>
                    <a:pt x="2099714" y="2845237"/>
                    <a:pt x="2066729" y="2845237"/>
                  </a:cubicBezTo>
                  <a:cubicBezTo>
                    <a:pt x="1992996" y="2843966"/>
                    <a:pt x="1919264" y="2842697"/>
                    <a:pt x="1845531" y="2842697"/>
                  </a:cubicBezTo>
                  <a:lnTo>
                    <a:pt x="1604931" y="2842697"/>
                  </a:lnTo>
                  <a:cubicBezTo>
                    <a:pt x="1550601" y="2842697"/>
                    <a:pt x="1498213" y="2841426"/>
                    <a:pt x="1443883" y="2841426"/>
                  </a:cubicBezTo>
                  <a:cubicBezTo>
                    <a:pt x="1397316" y="2841426"/>
                    <a:pt x="1348807" y="2841426"/>
                    <a:pt x="1302240" y="2842697"/>
                  </a:cubicBezTo>
                  <a:lnTo>
                    <a:pt x="1273135" y="2842697"/>
                  </a:lnTo>
                  <a:cubicBezTo>
                    <a:pt x="1205223" y="2841426"/>
                    <a:pt x="448495" y="2840157"/>
                    <a:pt x="380584" y="2837616"/>
                  </a:cubicBezTo>
                  <a:cubicBezTo>
                    <a:pt x="339837" y="2836347"/>
                    <a:pt x="299090" y="2831266"/>
                    <a:pt x="258343" y="2828726"/>
                  </a:cubicBezTo>
                  <a:cubicBezTo>
                    <a:pt x="184611" y="2823647"/>
                    <a:pt x="110878" y="2819837"/>
                    <a:pt x="41910" y="2814757"/>
                  </a:cubicBezTo>
                  <a:cubicBezTo>
                    <a:pt x="33020" y="2813487"/>
                    <a:pt x="24130" y="2810947"/>
                    <a:pt x="16510" y="2807137"/>
                  </a:cubicBezTo>
                  <a:cubicBezTo>
                    <a:pt x="5080" y="2802057"/>
                    <a:pt x="0" y="2790626"/>
                    <a:pt x="1270" y="2771413"/>
                  </a:cubicBezTo>
                  <a:cubicBezTo>
                    <a:pt x="2540" y="2644525"/>
                    <a:pt x="3810" y="2515450"/>
                    <a:pt x="3810" y="2388562"/>
                  </a:cubicBezTo>
                  <a:cubicBezTo>
                    <a:pt x="5080" y="2259487"/>
                    <a:pt x="17780" y="905289"/>
                    <a:pt x="17780" y="776214"/>
                  </a:cubicBezTo>
                  <a:cubicBezTo>
                    <a:pt x="19050" y="651514"/>
                    <a:pt x="20320" y="526814"/>
                    <a:pt x="19050" y="399926"/>
                  </a:cubicBezTo>
                  <a:cubicBezTo>
                    <a:pt x="17780" y="275226"/>
                    <a:pt x="16510" y="152714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70132" y="5080"/>
                    <a:pt x="112819" y="3810"/>
                  </a:cubicBezTo>
                  <a:cubicBezTo>
                    <a:pt x="172969" y="1270"/>
                    <a:pt x="235059" y="1270"/>
                    <a:pt x="295210" y="1270"/>
                  </a:cubicBezTo>
                  <a:cubicBezTo>
                    <a:pt x="370882" y="2540"/>
                    <a:pt x="1135371" y="5080"/>
                    <a:pt x="1211044" y="6350"/>
                  </a:cubicBezTo>
                  <a:cubicBezTo>
                    <a:pt x="1284777" y="7620"/>
                    <a:pt x="1358509" y="7620"/>
                    <a:pt x="1432241" y="7620"/>
                  </a:cubicBezTo>
                  <a:cubicBezTo>
                    <a:pt x="1472988" y="7620"/>
                    <a:pt x="1513735" y="7620"/>
                    <a:pt x="1554482" y="8890"/>
                  </a:cubicBezTo>
                  <a:cubicBezTo>
                    <a:pt x="1634036" y="11430"/>
                    <a:pt x="1715529" y="10160"/>
                    <a:pt x="1795083" y="2540"/>
                  </a:cubicBezTo>
                  <a:cubicBezTo>
                    <a:pt x="1828068" y="0"/>
                    <a:pt x="1861054" y="2540"/>
                    <a:pt x="1894039" y="2540"/>
                  </a:cubicBezTo>
                  <a:cubicBezTo>
                    <a:pt x="1967772" y="2540"/>
                    <a:pt x="2041504" y="1270"/>
                    <a:pt x="2115237" y="3810"/>
                  </a:cubicBezTo>
                  <a:cubicBezTo>
                    <a:pt x="2208373" y="6350"/>
                    <a:pt x="2299568" y="13970"/>
                    <a:pt x="2392704" y="17780"/>
                  </a:cubicBezTo>
                  <a:cubicBezTo>
                    <a:pt x="2433450" y="20320"/>
                    <a:pt x="2461516" y="19050"/>
                    <a:pt x="2488186" y="21590"/>
                  </a:cubicBezTo>
                  <a:cubicBezTo>
                    <a:pt x="2497076" y="22860"/>
                    <a:pt x="2505966" y="25400"/>
                    <a:pt x="2514856" y="27940"/>
                  </a:cubicBezTo>
                  <a:cubicBezTo>
                    <a:pt x="2522476" y="30480"/>
                    <a:pt x="2526286" y="36830"/>
                    <a:pt x="2526286" y="46990"/>
                  </a:cubicBezTo>
                  <a:cubicBezTo>
                    <a:pt x="2527556" y="93645"/>
                    <a:pt x="2523746" y="159277"/>
                    <a:pt x="2519936" y="224909"/>
                  </a:cubicBezTo>
                  <a:cubicBezTo>
                    <a:pt x="2516126" y="279601"/>
                    <a:pt x="2514856" y="336482"/>
                    <a:pt x="2513586" y="391175"/>
                  </a:cubicBezTo>
                  <a:cubicBezTo>
                    <a:pt x="2511046" y="483059"/>
                    <a:pt x="2509776" y="574943"/>
                    <a:pt x="2508506" y="666828"/>
                  </a:cubicBezTo>
                  <a:cubicBezTo>
                    <a:pt x="2507236" y="752149"/>
                    <a:pt x="2505966" y="837470"/>
                    <a:pt x="2505966" y="922791"/>
                  </a:cubicBezTo>
                  <a:cubicBezTo>
                    <a:pt x="2505966" y="1064992"/>
                    <a:pt x="2494536" y="2430129"/>
                    <a:pt x="2493266" y="2572331"/>
                  </a:cubicBezTo>
                  <a:cubicBezTo>
                    <a:pt x="2495806" y="2664215"/>
                    <a:pt x="2494536" y="2756099"/>
                    <a:pt x="2493266" y="2821106"/>
                  </a:cubicBezTo>
                  <a:close/>
                  <a:moveTo>
                    <a:pt x="17780" y="2790626"/>
                  </a:moveTo>
                  <a:cubicBezTo>
                    <a:pt x="22860" y="2791896"/>
                    <a:pt x="29210" y="2794436"/>
                    <a:pt x="36830" y="2794436"/>
                  </a:cubicBezTo>
                  <a:cubicBezTo>
                    <a:pt x="108938" y="2799516"/>
                    <a:pt x="188492" y="2804596"/>
                    <a:pt x="266105" y="2808406"/>
                  </a:cubicBezTo>
                  <a:cubicBezTo>
                    <a:pt x="302971" y="2810946"/>
                    <a:pt x="339837" y="2814756"/>
                    <a:pt x="378644" y="2816026"/>
                  </a:cubicBezTo>
                  <a:cubicBezTo>
                    <a:pt x="403868" y="2817296"/>
                    <a:pt x="1117908" y="2813486"/>
                    <a:pt x="1141192" y="2814756"/>
                  </a:cubicBezTo>
                  <a:cubicBezTo>
                    <a:pt x="1181939" y="2816026"/>
                    <a:pt x="1222686" y="2818566"/>
                    <a:pt x="1263433" y="2819836"/>
                  </a:cubicBezTo>
                  <a:cubicBezTo>
                    <a:pt x="1282836" y="2821106"/>
                    <a:pt x="1300299" y="2821106"/>
                    <a:pt x="1319702" y="2821106"/>
                  </a:cubicBezTo>
                  <a:cubicBezTo>
                    <a:pt x="1407017" y="2821106"/>
                    <a:pt x="1492392" y="2819836"/>
                    <a:pt x="1579706" y="2821106"/>
                  </a:cubicBezTo>
                  <a:cubicBezTo>
                    <a:pt x="1612692" y="2821106"/>
                    <a:pt x="1647618" y="2823646"/>
                    <a:pt x="1680603" y="2823646"/>
                  </a:cubicBezTo>
                  <a:cubicBezTo>
                    <a:pt x="1731052" y="2823646"/>
                    <a:pt x="1779560" y="2819836"/>
                    <a:pt x="1830009" y="2819836"/>
                  </a:cubicBezTo>
                  <a:cubicBezTo>
                    <a:pt x="1890159" y="2819836"/>
                    <a:pt x="1948369" y="2821106"/>
                    <a:pt x="2008519" y="2821106"/>
                  </a:cubicBezTo>
                  <a:cubicBezTo>
                    <a:pt x="2088072" y="2821106"/>
                    <a:pt x="2169566" y="2821106"/>
                    <a:pt x="2249119" y="2819836"/>
                  </a:cubicBezTo>
                  <a:cubicBezTo>
                    <a:pt x="2320911" y="2818566"/>
                    <a:pt x="2390763" y="2816026"/>
                    <a:pt x="2455166" y="2813486"/>
                  </a:cubicBezTo>
                  <a:cubicBezTo>
                    <a:pt x="2460246" y="2813486"/>
                    <a:pt x="2465326" y="2810946"/>
                    <a:pt x="2471676" y="2809676"/>
                  </a:cubicBezTo>
                  <a:cubicBezTo>
                    <a:pt x="2471676" y="2796976"/>
                    <a:pt x="2472946" y="2784276"/>
                    <a:pt x="2472946" y="2764850"/>
                  </a:cubicBezTo>
                  <a:lnTo>
                    <a:pt x="2472946" y="2697030"/>
                  </a:lnTo>
                  <a:cubicBezTo>
                    <a:pt x="2474216" y="2585457"/>
                    <a:pt x="2476756" y="2471695"/>
                    <a:pt x="2475486" y="2360122"/>
                  </a:cubicBezTo>
                  <a:cubicBezTo>
                    <a:pt x="2474216" y="2202606"/>
                    <a:pt x="2486916" y="824343"/>
                    <a:pt x="2490726" y="666828"/>
                  </a:cubicBezTo>
                  <a:cubicBezTo>
                    <a:pt x="2493266" y="574943"/>
                    <a:pt x="2495806" y="483059"/>
                    <a:pt x="2495806" y="391175"/>
                  </a:cubicBezTo>
                  <a:cubicBezTo>
                    <a:pt x="2495806" y="314605"/>
                    <a:pt x="2497076" y="240222"/>
                    <a:pt x="2504696" y="165840"/>
                  </a:cubicBezTo>
                  <a:cubicBezTo>
                    <a:pt x="2508506" y="122086"/>
                    <a:pt x="2511046" y="78331"/>
                    <a:pt x="2505966" y="49530"/>
                  </a:cubicBezTo>
                  <a:cubicBezTo>
                    <a:pt x="2498346" y="49530"/>
                    <a:pt x="2491996" y="48260"/>
                    <a:pt x="2484376" y="48260"/>
                  </a:cubicBezTo>
                  <a:cubicBezTo>
                    <a:pt x="2451356" y="45720"/>
                    <a:pt x="2406286" y="45720"/>
                    <a:pt x="2353897" y="40640"/>
                  </a:cubicBezTo>
                  <a:cubicBezTo>
                    <a:pt x="2256881" y="33020"/>
                    <a:pt x="2157924" y="27940"/>
                    <a:pt x="2060908" y="27940"/>
                  </a:cubicBezTo>
                  <a:cubicBezTo>
                    <a:pt x="1992996" y="27940"/>
                    <a:pt x="1923144" y="31750"/>
                    <a:pt x="1855233" y="24130"/>
                  </a:cubicBezTo>
                  <a:lnTo>
                    <a:pt x="1835830" y="24130"/>
                  </a:lnTo>
                  <a:cubicBezTo>
                    <a:pt x="1779560" y="27940"/>
                    <a:pt x="1719410" y="33020"/>
                    <a:pt x="1661200" y="34290"/>
                  </a:cubicBezTo>
                  <a:cubicBezTo>
                    <a:pt x="1597169" y="35560"/>
                    <a:pt x="1535079" y="31750"/>
                    <a:pt x="1471048" y="30480"/>
                  </a:cubicBezTo>
                  <a:cubicBezTo>
                    <a:pt x="1410898" y="29210"/>
                    <a:pt x="1350748" y="27940"/>
                    <a:pt x="1292538" y="27940"/>
                  </a:cubicBezTo>
                  <a:cubicBezTo>
                    <a:pt x="1271194" y="27940"/>
                    <a:pt x="1251791" y="29210"/>
                    <a:pt x="1230447" y="27940"/>
                  </a:cubicBezTo>
                  <a:cubicBezTo>
                    <a:pt x="1156715" y="26670"/>
                    <a:pt x="394166" y="24130"/>
                    <a:pt x="318493" y="24130"/>
                  </a:cubicBezTo>
                  <a:cubicBezTo>
                    <a:pt x="252522" y="22860"/>
                    <a:pt x="186551" y="24130"/>
                    <a:pt x="120580" y="24130"/>
                  </a:cubicBezTo>
                  <a:cubicBezTo>
                    <a:pt x="85654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7082"/>
                    <a:pt x="31750" y="157089"/>
                    <a:pt x="34290" y="224908"/>
                  </a:cubicBezTo>
                  <a:cubicBezTo>
                    <a:pt x="36830" y="347421"/>
                    <a:pt x="38100" y="469933"/>
                    <a:pt x="38100" y="592445"/>
                  </a:cubicBezTo>
                  <a:cubicBezTo>
                    <a:pt x="38100" y="671203"/>
                    <a:pt x="36830" y="747773"/>
                    <a:pt x="35560" y="826531"/>
                  </a:cubicBezTo>
                  <a:cubicBezTo>
                    <a:pt x="34290" y="903101"/>
                    <a:pt x="22860" y="2200418"/>
                    <a:pt x="21590" y="2274800"/>
                  </a:cubicBezTo>
                  <a:lnTo>
                    <a:pt x="21590" y="2419190"/>
                  </a:lnTo>
                  <a:cubicBezTo>
                    <a:pt x="21590" y="2528576"/>
                    <a:pt x="20320" y="2640149"/>
                    <a:pt x="20320" y="2749535"/>
                  </a:cubicBezTo>
                  <a:cubicBezTo>
                    <a:pt x="20320" y="2764849"/>
                    <a:pt x="19050" y="2777976"/>
                    <a:pt x="17780" y="2790626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sp>
        <p:nvSpPr>
          <p:cNvPr id="26" name="Freeform 26"/>
          <p:cNvSpPr/>
          <p:nvPr/>
        </p:nvSpPr>
        <p:spPr>
          <a:xfrm rot="-2389105">
            <a:off x="8250181" y="4232717"/>
            <a:ext cx="1334439" cy="2462891"/>
          </a:xfrm>
          <a:custGeom>
            <a:avLst/>
            <a:gdLst/>
            <a:ahLst/>
            <a:cxnLst/>
            <a:rect l="l" t="t" r="r" b="b"/>
            <a:pathLst>
              <a:path w="1334439" h="2462891">
                <a:moveTo>
                  <a:pt x="0" y="0"/>
                </a:moveTo>
                <a:lnTo>
                  <a:pt x="1334440" y="0"/>
                </a:lnTo>
                <a:lnTo>
                  <a:pt x="1334440" y="2462891"/>
                </a:lnTo>
                <a:lnTo>
                  <a:pt x="0" y="2462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96837" y="2261301"/>
            <a:ext cx="4656369" cy="1699575"/>
          </a:xfrm>
          <a:custGeom>
            <a:avLst/>
            <a:gdLst/>
            <a:ahLst/>
            <a:cxnLst/>
            <a:rect l="l" t="t" r="r" b="b"/>
            <a:pathLst>
              <a:path w="4656369" h="1699575">
                <a:moveTo>
                  <a:pt x="0" y="0"/>
                </a:moveTo>
                <a:lnTo>
                  <a:pt x="4656369" y="0"/>
                </a:lnTo>
                <a:lnTo>
                  <a:pt x="4656369" y="1699575"/>
                </a:lnTo>
                <a:lnTo>
                  <a:pt x="0" y="1699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96837" y="7240980"/>
            <a:ext cx="4656369" cy="1699575"/>
          </a:xfrm>
          <a:custGeom>
            <a:avLst/>
            <a:gdLst/>
            <a:ahLst/>
            <a:cxnLst/>
            <a:rect l="l" t="t" r="r" b="b"/>
            <a:pathLst>
              <a:path w="4656369" h="1699575">
                <a:moveTo>
                  <a:pt x="0" y="0"/>
                </a:moveTo>
                <a:lnTo>
                  <a:pt x="4656369" y="0"/>
                </a:lnTo>
                <a:lnTo>
                  <a:pt x="4656369" y="1699575"/>
                </a:lnTo>
                <a:lnTo>
                  <a:pt x="0" y="1699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96837" y="4614375"/>
            <a:ext cx="4656369" cy="1699575"/>
          </a:xfrm>
          <a:custGeom>
            <a:avLst/>
            <a:gdLst/>
            <a:ahLst/>
            <a:cxnLst/>
            <a:rect l="l" t="t" r="r" b="b"/>
            <a:pathLst>
              <a:path w="4656369" h="1699575">
                <a:moveTo>
                  <a:pt x="0" y="0"/>
                </a:moveTo>
                <a:lnTo>
                  <a:pt x="4656369" y="0"/>
                </a:lnTo>
                <a:lnTo>
                  <a:pt x="4656369" y="1699575"/>
                </a:lnTo>
                <a:lnTo>
                  <a:pt x="0" y="1699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flipH="1">
            <a:off x="10086578" y="2261301"/>
            <a:ext cx="6719896" cy="1864771"/>
          </a:xfrm>
          <a:custGeom>
            <a:avLst/>
            <a:gdLst/>
            <a:ahLst/>
            <a:cxnLst/>
            <a:rect l="l" t="t" r="r" b="b"/>
            <a:pathLst>
              <a:path w="6719896" h="1864771">
                <a:moveTo>
                  <a:pt x="6719897" y="0"/>
                </a:moveTo>
                <a:lnTo>
                  <a:pt x="0" y="0"/>
                </a:lnTo>
                <a:lnTo>
                  <a:pt x="0" y="1864772"/>
                </a:lnTo>
                <a:lnTo>
                  <a:pt x="6719897" y="1864772"/>
                </a:lnTo>
                <a:lnTo>
                  <a:pt x="671989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flipH="1">
            <a:off x="10086578" y="7075784"/>
            <a:ext cx="6719896" cy="1864771"/>
          </a:xfrm>
          <a:custGeom>
            <a:avLst/>
            <a:gdLst/>
            <a:ahLst/>
            <a:cxnLst/>
            <a:rect l="l" t="t" r="r" b="b"/>
            <a:pathLst>
              <a:path w="6719896" h="1864771">
                <a:moveTo>
                  <a:pt x="6719897" y="0"/>
                </a:moveTo>
                <a:lnTo>
                  <a:pt x="0" y="0"/>
                </a:lnTo>
                <a:lnTo>
                  <a:pt x="0" y="1864771"/>
                </a:lnTo>
                <a:lnTo>
                  <a:pt x="6719897" y="1864771"/>
                </a:lnTo>
                <a:lnTo>
                  <a:pt x="671989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10238978" y="4736711"/>
            <a:ext cx="6719896" cy="1864771"/>
          </a:xfrm>
          <a:custGeom>
            <a:avLst/>
            <a:gdLst/>
            <a:ahLst/>
            <a:cxnLst/>
            <a:rect l="l" t="t" r="r" b="b"/>
            <a:pathLst>
              <a:path w="6719896" h="1864771">
                <a:moveTo>
                  <a:pt x="6719897" y="0"/>
                </a:moveTo>
                <a:lnTo>
                  <a:pt x="0" y="0"/>
                </a:lnTo>
                <a:lnTo>
                  <a:pt x="0" y="1864771"/>
                </a:lnTo>
                <a:lnTo>
                  <a:pt x="6719897" y="1864771"/>
                </a:lnTo>
                <a:lnTo>
                  <a:pt x="671989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296837" y="974156"/>
            <a:ext cx="671989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Questions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91275" y="1136081"/>
            <a:ext cx="671989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Answers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87564" y="2718942"/>
            <a:ext cx="3817681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7"/>
              </a:lnSpc>
              <a:spcBef>
                <a:spcPct val="0"/>
              </a:spcBef>
            </a:pPr>
            <a:r>
              <a:rPr lang="en-GB" sz="2600" spc="52" dirty="0">
                <a:solidFill>
                  <a:srgbClr val="000000"/>
                </a:solidFill>
                <a:latin typeface="Bitter Bold"/>
              </a:rPr>
              <a:t>Who is your favourite singer?</a:t>
            </a:r>
          </a:p>
          <a:p>
            <a:pPr algn="ctr">
              <a:lnSpc>
                <a:spcPts val="2637"/>
              </a:lnSpc>
              <a:spcBef>
                <a:spcPct val="0"/>
              </a:spcBef>
            </a:pPr>
            <a:endParaRPr lang="en-GB" sz="2600" spc="52" dirty="0">
              <a:solidFill>
                <a:srgbClr val="000000"/>
              </a:solidFill>
              <a:latin typeface="Bitte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89379" y="4808601"/>
            <a:ext cx="387128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endParaRPr lang="en-GB" dirty="0">
              <a:cs typeface="Calibri"/>
            </a:endParaRPr>
          </a:p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GB" sz="2500" spc="50">
                <a:solidFill>
                  <a:srgbClr val="000000"/>
                </a:solidFill>
                <a:latin typeface="Bitter Bold"/>
              </a:rPr>
              <a:t>What is your favourite hobby?</a:t>
            </a:r>
          </a:p>
          <a:p>
            <a:pPr algn="ctr">
              <a:lnSpc>
                <a:spcPts val="2539"/>
              </a:lnSpc>
              <a:spcBef>
                <a:spcPct val="0"/>
              </a:spcBef>
            </a:pPr>
            <a:endParaRPr lang="en-GB" sz="2500" spc="50" dirty="0">
              <a:solidFill>
                <a:srgbClr val="000000"/>
              </a:solidFill>
              <a:latin typeface="Bitter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087564" y="7333125"/>
            <a:ext cx="3161470" cy="112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762"/>
              </a:lnSpc>
              <a:spcBef>
                <a:spcPct val="0"/>
              </a:spcBef>
            </a:pPr>
            <a:r>
              <a:rPr lang="en-US" sz="2762" spc="55">
                <a:solidFill>
                  <a:srgbClr val="000000"/>
                </a:solidFill>
                <a:latin typeface="Bitter Bold"/>
              </a:rPr>
              <a:t>Where do you live?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204157" y="2754087"/>
            <a:ext cx="371842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4"/>
              </a:lnSpc>
              <a:spcBef>
                <a:spcPct val="0"/>
              </a:spcBef>
            </a:pPr>
            <a:r>
              <a:rPr lang="en-GB" sz="2450" spc="49" dirty="0">
                <a:solidFill>
                  <a:srgbClr val="000000"/>
                </a:solidFill>
                <a:latin typeface="Bitter Bold"/>
              </a:rPr>
              <a:t>My favourite singer is Taylor Swift.</a:t>
            </a:r>
          </a:p>
          <a:p>
            <a:pPr algn="ctr">
              <a:lnSpc>
                <a:spcPts val="2474"/>
              </a:lnSpc>
              <a:spcBef>
                <a:spcPct val="0"/>
              </a:spcBef>
            </a:pPr>
            <a:endParaRPr lang="en-GB" sz="2450" spc="49" dirty="0">
              <a:solidFill>
                <a:srgbClr val="000000"/>
              </a:solidFill>
              <a:latin typeface="Bitter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930410" y="5005373"/>
            <a:ext cx="4013739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2"/>
              </a:lnSpc>
              <a:spcBef>
                <a:spcPct val="0"/>
              </a:spcBef>
            </a:pPr>
            <a:endParaRPr lang="en-GB" dirty="0">
              <a:cs typeface="Calibri"/>
            </a:endParaRPr>
          </a:p>
          <a:p>
            <a:pPr algn="ctr">
              <a:lnSpc>
                <a:spcPts val="2522"/>
              </a:lnSpc>
              <a:spcBef>
                <a:spcPct val="0"/>
              </a:spcBef>
            </a:pPr>
            <a:r>
              <a:rPr lang="en-GB" sz="2500" spc="50">
                <a:solidFill>
                  <a:srgbClr val="000000"/>
                </a:solidFill>
                <a:latin typeface="Bitter Bold"/>
              </a:rPr>
              <a:t>My favourite hobby is playing soccer.</a:t>
            </a:r>
          </a:p>
          <a:p>
            <a:pPr algn="ctr">
              <a:lnSpc>
                <a:spcPts val="2522"/>
              </a:lnSpc>
              <a:spcBef>
                <a:spcPct val="0"/>
              </a:spcBef>
            </a:pPr>
            <a:endParaRPr lang="en-GB" sz="2500" spc="50" dirty="0">
              <a:solidFill>
                <a:srgbClr val="000000"/>
              </a:solidFill>
              <a:latin typeface="Bitter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357429" y="7197095"/>
            <a:ext cx="3159700" cy="141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440"/>
              </a:lnSpc>
              <a:spcBef>
                <a:spcPct val="0"/>
              </a:spcBef>
            </a:pPr>
            <a:r>
              <a:rPr lang="en-US" sz="3440" spc="68">
                <a:solidFill>
                  <a:srgbClr val="000000"/>
                </a:solidFill>
                <a:latin typeface="Bitter Bold"/>
              </a:rPr>
              <a:t>I live in London.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B2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707" y="-117427"/>
            <a:ext cx="19269963" cy="11573047"/>
            <a:chOff x="0" y="0"/>
            <a:chExt cx="25693285" cy="15430730"/>
          </a:xfrm>
        </p:grpSpPr>
        <p:sp>
          <p:nvSpPr>
            <p:cNvPr id="3" name="Freeform 3"/>
            <p:cNvSpPr/>
            <p:nvPr/>
          </p:nvSpPr>
          <p:spPr>
            <a:xfrm>
              <a:off x="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115" y="10385244"/>
              <a:ext cx="5613299" cy="5045486"/>
            </a:xfrm>
            <a:custGeom>
              <a:avLst/>
              <a:gdLst/>
              <a:ahLst/>
              <a:cxnLst/>
              <a:rect l="l" t="t" r="r" b="b"/>
              <a:pathLst>
                <a:path w="5613299" h="5045486">
                  <a:moveTo>
                    <a:pt x="0" y="0"/>
                  </a:moveTo>
                  <a:lnTo>
                    <a:pt x="5613299" y="0"/>
                  </a:lnTo>
                  <a:lnTo>
                    <a:pt x="5613299" y="5045486"/>
                  </a:lnTo>
                  <a:lnTo>
                    <a:pt x="0" y="504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125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415" y="38981"/>
              <a:ext cx="5613299" cy="5613299"/>
            </a:xfrm>
            <a:custGeom>
              <a:avLst/>
              <a:gdLst/>
              <a:ahLst/>
              <a:cxnLst/>
              <a:rect l="l" t="t" r="r" b="b"/>
              <a:pathLst>
                <a:path w="5613299" h="5613299">
                  <a:moveTo>
                    <a:pt x="0" y="0"/>
                  </a:moveTo>
                  <a:lnTo>
                    <a:pt x="5613299" y="0"/>
                  </a:lnTo>
                  <a:lnTo>
                    <a:pt x="5613299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0001920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577733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0" y="0"/>
                  </a:moveTo>
                  <a:lnTo>
                    <a:pt x="4950986" y="0"/>
                  </a:lnTo>
                  <a:lnTo>
                    <a:pt x="4950986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4952906" y="25987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300"/>
                  </a:lnTo>
                  <a:lnTo>
                    <a:pt x="4950986" y="5613300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19903892" y="51975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92812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400000">
              <a:off x="10253378" y="5797961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5679191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5400000">
              <a:off x="12889567" y="7603437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20982954" y="5833233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4943119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5400000">
              <a:off x="10268378" y="10700127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94190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300" y="0"/>
                  </a:lnTo>
                  <a:lnTo>
                    <a:pt x="5613300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5400000">
              <a:off x="12904567" y="12505603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5400000">
              <a:off x="20997953" y="10735399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491275" y="584738"/>
            <a:ext cx="7472825" cy="7738059"/>
            <a:chOff x="0" y="0"/>
            <a:chExt cx="2525970" cy="2615625"/>
          </a:xfrm>
        </p:grpSpPr>
        <p:sp>
          <p:nvSpPr>
            <p:cNvPr id="21" name="Freeform 21"/>
            <p:cNvSpPr/>
            <p:nvPr/>
          </p:nvSpPr>
          <p:spPr>
            <a:xfrm>
              <a:off x="16510" y="11430"/>
              <a:ext cx="2495490" cy="2591495"/>
            </a:xfrm>
            <a:custGeom>
              <a:avLst/>
              <a:gdLst/>
              <a:ahLst/>
              <a:cxnLst/>
              <a:rect l="l" t="t" r="r" b="b"/>
              <a:pathLst>
                <a:path w="2495490" h="2591495">
                  <a:moveTo>
                    <a:pt x="1270" y="0"/>
                  </a:moveTo>
                  <a:lnTo>
                    <a:pt x="2495490" y="15240"/>
                  </a:lnTo>
                  <a:lnTo>
                    <a:pt x="2463740" y="2591495"/>
                  </a:lnTo>
                  <a:lnTo>
                    <a:pt x="900509" y="2591495"/>
                  </a:lnTo>
                  <a:lnTo>
                    <a:pt x="0" y="2564825"/>
                  </a:lnTo>
                  <a:lnTo>
                    <a:pt x="11430" y="830040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1270"/>
              <a:ext cx="2524700" cy="2616895"/>
            </a:xfrm>
            <a:custGeom>
              <a:avLst/>
              <a:gdLst/>
              <a:ahLst/>
              <a:cxnLst/>
              <a:rect l="l" t="t" r="r" b="b"/>
              <a:pathLst>
                <a:path w="2524700" h="2616895">
                  <a:moveTo>
                    <a:pt x="2490410" y="2591495"/>
                  </a:moveTo>
                  <a:cubicBezTo>
                    <a:pt x="2487870" y="2595305"/>
                    <a:pt x="2484060" y="2600385"/>
                    <a:pt x="2480250" y="2604195"/>
                  </a:cubicBezTo>
                  <a:cubicBezTo>
                    <a:pt x="2476440" y="2606735"/>
                    <a:pt x="2471360" y="2609275"/>
                    <a:pt x="2467550" y="2609275"/>
                  </a:cubicBezTo>
                  <a:cubicBezTo>
                    <a:pt x="2376340" y="2608005"/>
                    <a:pt x="2271688" y="2614355"/>
                    <a:pt x="2165097" y="2616895"/>
                  </a:cubicBezTo>
                  <a:cubicBezTo>
                    <a:pt x="2132151" y="2616895"/>
                    <a:pt x="2097267" y="2615625"/>
                    <a:pt x="2064321" y="2615625"/>
                  </a:cubicBezTo>
                  <a:cubicBezTo>
                    <a:pt x="1990676" y="2614355"/>
                    <a:pt x="1917032" y="2613085"/>
                    <a:pt x="1843387" y="2613085"/>
                  </a:cubicBezTo>
                  <a:lnTo>
                    <a:pt x="1603074" y="2613085"/>
                  </a:lnTo>
                  <a:cubicBezTo>
                    <a:pt x="1548810" y="2613085"/>
                    <a:pt x="1496484" y="2611815"/>
                    <a:pt x="1442219" y="2611815"/>
                  </a:cubicBezTo>
                  <a:cubicBezTo>
                    <a:pt x="1395707" y="2611815"/>
                    <a:pt x="1347257" y="2611815"/>
                    <a:pt x="1300745" y="2613085"/>
                  </a:cubicBezTo>
                  <a:lnTo>
                    <a:pt x="1271675" y="2613085"/>
                  </a:lnTo>
                  <a:cubicBezTo>
                    <a:pt x="1203844" y="2611815"/>
                    <a:pt x="448021" y="2610545"/>
                    <a:pt x="380190" y="2608005"/>
                  </a:cubicBezTo>
                  <a:cubicBezTo>
                    <a:pt x="339492" y="2606735"/>
                    <a:pt x="298794" y="2601655"/>
                    <a:pt x="258096" y="2599115"/>
                  </a:cubicBezTo>
                  <a:cubicBezTo>
                    <a:pt x="184451" y="2594035"/>
                    <a:pt x="110807" y="2590225"/>
                    <a:pt x="41910" y="2585145"/>
                  </a:cubicBezTo>
                  <a:cubicBezTo>
                    <a:pt x="33020" y="2583875"/>
                    <a:pt x="24130" y="2581335"/>
                    <a:pt x="16510" y="2577525"/>
                  </a:cubicBezTo>
                  <a:cubicBezTo>
                    <a:pt x="5080" y="2572445"/>
                    <a:pt x="0" y="2561015"/>
                    <a:pt x="1270" y="2542604"/>
                  </a:cubicBezTo>
                  <a:cubicBezTo>
                    <a:pt x="2540" y="2426477"/>
                    <a:pt x="3810" y="2308348"/>
                    <a:pt x="3810" y="2192220"/>
                  </a:cubicBezTo>
                  <a:cubicBezTo>
                    <a:pt x="5080" y="2074091"/>
                    <a:pt x="17780" y="834731"/>
                    <a:pt x="17780" y="716601"/>
                  </a:cubicBezTo>
                  <a:cubicBezTo>
                    <a:pt x="19050" y="602476"/>
                    <a:pt x="20320" y="488351"/>
                    <a:pt x="19050" y="372224"/>
                  </a:cubicBezTo>
                  <a:cubicBezTo>
                    <a:pt x="17780" y="258098"/>
                    <a:pt x="16510" y="145975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70109" y="5080"/>
                    <a:pt x="112745" y="3810"/>
                  </a:cubicBezTo>
                  <a:cubicBezTo>
                    <a:pt x="172823" y="1270"/>
                    <a:pt x="234839" y="1270"/>
                    <a:pt x="294918" y="1270"/>
                  </a:cubicBezTo>
                  <a:cubicBezTo>
                    <a:pt x="370500" y="2540"/>
                    <a:pt x="1134076" y="5080"/>
                    <a:pt x="1209658" y="6350"/>
                  </a:cubicBezTo>
                  <a:cubicBezTo>
                    <a:pt x="1283303" y="7620"/>
                    <a:pt x="1356947" y="7620"/>
                    <a:pt x="1430591" y="7620"/>
                  </a:cubicBezTo>
                  <a:cubicBezTo>
                    <a:pt x="1471290" y="7620"/>
                    <a:pt x="1511988" y="7620"/>
                    <a:pt x="1552686" y="8890"/>
                  </a:cubicBezTo>
                  <a:cubicBezTo>
                    <a:pt x="1632144" y="11430"/>
                    <a:pt x="1713541" y="10160"/>
                    <a:pt x="1792999" y="2540"/>
                  </a:cubicBezTo>
                  <a:cubicBezTo>
                    <a:pt x="1825945" y="0"/>
                    <a:pt x="1858892" y="2540"/>
                    <a:pt x="1891838" y="2540"/>
                  </a:cubicBezTo>
                  <a:cubicBezTo>
                    <a:pt x="1965482" y="2540"/>
                    <a:pt x="2039127" y="1270"/>
                    <a:pt x="2112771" y="3810"/>
                  </a:cubicBezTo>
                  <a:cubicBezTo>
                    <a:pt x="2205795" y="6350"/>
                    <a:pt x="2296882" y="13970"/>
                    <a:pt x="2389906" y="17780"/>
                  </a:cubicBezTo>
                  <a:cubicBezTo>
                    <a:pt x="2430604" y="20320"/>
                    <a:pt x="2458660" y="19050"/>
                    <a:pt x="2485330" y="21590"/>
                  </a:cubicBezTo>
                  <a:cubicBezTo>
                    <a:pt x="2494220" y="22860"/>
                    <a:pt x="2503110" y="25400"/>
                    <a:pt x="2512000" y="27940"/>
                  </a:cubicBezTo>
                  <a:cubicBezTo>
                    <a:pt x="2519620" y="30480"/>
                    <a:pt x="2523430" y="36830"/>
                    <a:pt x="2523430" y="46990"/>
                  </a:cubicBezTo>
                  <a:cubicBezTo>
                    <a:pt x="2524700" y="91916"/>
                    <a:pt x="2520890" y="151982"/>
                    <a:pt x="2517080" y="212048"/>
                  </a:cubicBezTo>
                  <a:cubicBezTo>
                    <a:pt x="2513270" y="262103"/>
                    <a:pt x="2512000" y="314160"/>
                    <a:pt x="2510730" y="364215"/>
                  </a:cubicBezTo>
                  <a:cubicBezTo>
                    <a:pt x="2508190" y="448307"/>
                    <a:pt x="2506920" y="532399"/>
                    <a:pt x="2505650" y="616491"/>
                  </a:cubicBezTo>
                  <a:cubicBezTo>
                    <a:pt x="2504380" y="694577"/>
                    <a:pt x="2503110" y="772663"/>
                    <a:pt x="2503110" y="850748"/>
                  </a:cubicBezTo>
                  <a:cubicBezTo>
                    <a:pt x="2503110" y="980891"/>
                    <a:pt x="2491680" y="2230262"/>
                    <a:pt x="2490410" y="2360404"/>
                  </a:cubicBezTo>
                  <a:cubicBezTo>
                    <a:pt x="2492950" y="2444497"/>
                    <a:pt x="2491680" y="2528589"/>
                    <a:pt x="2490410" y="2591495"/>
                  </a:cubicBezTo>
                  <a:close/>
                  <a:moveTo>
                    <a:pt x="17780" y="2561015"/>
                  </a:moveTo>
                  <a:cubicBezTo>
                    <a:pt x="22860" y="2562285"/>
                    <a:pt x="29210" y="2564825"/>
                    <a:pt x="36830" y="2564825"/>
                  </a:cubicBezTo>
                  <a:cubicBezTo>
                    <a:pt x="108869" y="2569905"/>
                    <a:pt x="188327" y="2574985"/>
                    <a:pt x="265848" y="2578795"/>
                  </a:cubicBezTo>
                  <a:cubicBezTo>
                    <a:pt x="302670" y="2581335"/>
                    <a:pt x="339492" y="2585145"/>
                    <a:pt x="378252" y="2586415"/>
                  </a:cubicBezTo>
                  <a:cubicBezTo>
                    <a:pt x="403446" y="2587685"/>
                    <a:pt x="1116634" y="2583875"/>
                    <a:pt x="1139890" y="2585145"/>
                  </a:cubicBezTo>
                  <a:cubicBezTo>
                    <a:pt x="1180588" y="2586415"/>
                    <a:pt x="1221286" y="2588955"/>
                    <a:pt x="1261985" y="2590225"/>
                  </a:cubicBezTo>
                  <a:cubicBezTo>
                    <a:pt x="1281365" y="2591495"/>
                    <a:pt x="1298807" y="2591495"/>
                    <a:pt x="1318187" y="2591495"/>
                  </a:cubicBezTo>
                  <a:cubicBezTo>
                    <a:pt x="1405397" y="2591495"/>
                    <a:pt x="1490670" y="2590225"/>
                    <a:pt x="1577880" y="2591495"/>
                  </a:cubicBezTo>
                  <a:cubicBezTo>
                    <a:pt x="1610826" y="2591495"/>
                    <a:pt x="1645710" y="2594035"/>
                    <a:pt x="1678657" y="2594035"/>
                  </a:cubicBezTo>
                  <a:cubicBezTo>
                    <a:pt x="1729045" y="2594035"/>
                    <a:pt x="1777495" y="2590225"/>
                    <a:pt x="1827883" y="2590225"/>
                  </a:cubicBezTo>
                  <a:cubicBezTo>
                    <a:pt x="1887962" y="2590225"/>
                    <a:pt x="1946102" y="2591495"/>
                    <a:pt x="2006180" y="2591495"/>
                  </a:cubicBezTo>
                  <a:cubicBezTo>
                    <a:pt x="2085639" y="2591495"/>
                    <a:pt x="2167035" y="2591495"/>
                    <a:pt x="2246493" y="2590225"/>
                  </a:cubicBezTo>
                  <a:cubicBezTo>
                    <a:pt x="2318200" y="2588955"/>
                    <a:pt x="2387968" y="2586415"/>
                    <a:pt x="2452310" y="2583875"/>
                  </a:cubicBezTo>
                  <a:cubicBezTo>
                    <a:pt x="2457390" y="2583875"/>
                    <a:pt x="2462470" y="2581335"/>
                    <a:pt x="2468820" y="2580065"/>
                  </a:cubicBezTo>
                  <a:cubicBezTo>
                    <a:pt x="2468820" y="2567365"/>
                    <a:pt x="2470090" y="2554665"/>
                    <a:pt x="2470090" y="2536598"/>
                  </a:cubicBezTo>
                  <a:lnTo>
                    <a:pt x="2470090" y="2474530"/>
                  </a:lnTo>
                  <a:cubicBezTo>
                    <a:pt x="2471360" y="2372418"/>
                    <a:pt x="2473900" y="2268303"/>
                    <a:pt x="2472630" y="2166191"/>
                  </a:cubicBezTo>
                  <a:cubicBezTo>
                    <a:pt x="2471360" y="2022033"/>
                    <a:pt x="2484060" y="760650"/>
                    <a:pt x="2487870" y="616491"/>
                  </a:cubicBezTo>
                  <a:cubicBezTo>
                    <a:pt x="2490410" y="532399"/>
                    <a:pt x="2492950" y="448307"/>
                    <a:pt x="2492950" y="364215"/>
                  </a:cubicBezTo>
                  <a:cubicBezTo>
                    <a:pt x="2492950" y="294138"/>
                    <a:pt x="2494220" y="226063"/>
                    <a:pt x="2501840" y="157988"/>
                  </a:cubicBezTo>
                  <a:cubicBezTo>
                    <a:pt x="2505650" y="117944"/>
                    <a:pt x="2508190" y="77900"/>
                    <a:pt x="2503110" y="49530"/>
                  </a:cubicBezTo>
                  <a:cubicBezTo>
                    <a:pt x="2495490" y="49530"/>
                    <a:pt x="2489140" y="48260"/>
                    <a:pt x="2481520" y="48260"/>
                  </a:cubicBezTo>
                  <a:cubicBezTo>
                    <a:pt x="2448500" y="45720"/>
                    <a:pt x="2403472" y="45720"/>
                    <a:pt x="2351146" y="40640"/>
                  </a:cubicBezTo>
                  <a:cubicBezTo>
                    <a:pt x="2254246" y="33020"/>
                    <a:pt x="2155407" y="27940"/>
                    <a:pt x="2058507" y="27940"/>
                  </a:cubicBezTo>
                  <a:cubicBezTo>
                    <a:pt x="1990676" y="27940"/>
                    <a:pt x="1920908" y="31750"/>
                    <a:pt x="1853077" y="24130"/>
                  </a:cubicBezTo>
                  <a:lnTo>
                    <a:pt x="1833697" y="24130"/>
                  </a:lnTo>
                  <a:cubicBezTo>
                    <a:pt x="1777495" y="27940"/>
                    <a:pt x="1717417" y="33020"/>
                    <a:pt x="1659276" y="34290"/>
                  </a:cubicBezTo>
                  <a:cubicBezTo>
                    <a:pt x="1595322" y="35560"/>
                    <a:pt x="1533306" y="31750"/>
                    <a:pt x="1469352" y="30480"/>
                  </a:cubicBezTo>
                  <a:cubicBezTo>
                    <a:pt x="1409273" y="29210"/>
                    <a:pt x="1349195" y="27940"/>
                    <a:pt x="1291055" y="27940"/>
                  </a:cubicBezTo>
                  <a:cubicBezTo>
                    <a:pt x="1269737" y="27940"/>
                    <a:pt x="1250356" y="29210"/>
                    <a:pt x="1229038" y="27940"/>
                  </a:cubicBezTo>
                  <a:cubicBezTo>
                    <a:pt x="1155394" y="26670"/>
                    <a:pt x="393756" y="24130"/>
                    <a:pt x="318174" y="24130"/>
                  </a:cubicBezTo>
                  <a:cubicBezTo>
                    <a:pt x="252282" y="22860"/>
                    <a:pt x="186389" y="24130"/>
                    <a:pt x="120497" y="24130"/>
                  </a:cubicBezTo>
                  <a:cubicBezTo>
                    <a:pt x="85613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5909"/>
                    <a:pt x="31750" y="149979"/>
                    <a:pt x="34290" y="212048"/>
                  </a:cubicBezTo>
                  <a:cubicBezTo>
                    <a:pt x="36830" y="324171"/>
                    <a:pt x="38100" y="436294"/>
                    <a:pt x="38100" y="548417"/>
                  </a:cubicBezTo>
                  <a:cubicBezTo>
                    <a:pt x="38100" y="620496"/>
                    <a:pt x="36830" y="690572"/>
                    <a:pt x="35560" y="762652"/>
                  </a:cubicBezTo>
                  <a:cubicBezTo>
                    <a:pt x="34290" y="832728"/>
                    <a:pt x="22860" y="2020031"/>
                    <a:pt x="21590" y="2088106"/>
                  </a:cubicBezTo>
                  <a:lnTo>
                    <a:pt x="21590" y="2220251"/>
                  </a:lnTo>
                  <a:cubicBezTo>
                    <a:pt x="21590" y="2320360"/>
                    <a:pt x="20320" y="2422472"/>
                    <a:pt x="20320" y="2522582"/>
                  </a:cubicBezTo>
                  <a:cubicBezTo>
                    <a:pt x="20320" y="2536598"/>
                    <a:pt x="19050" y="2548611"/>
                    <a:pt x="17780" y="2561015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00916" y="923925"/>
            <a:ext cx="8243084" cy="8546314"/>
            <a:chOff x="0" y="0"/>
            <a:chExt cx="2786334" cy="2888832"/>
          </a:xfrm>
        </p:grpSpPr>
        <p:sp>
          <p:nvSpPr>
            <p:cNvPr id="24" name="Freeform 24"/>
            <p:cNvSpPr/>
            <p:nvPr/>
          </p:nvSpPr>
          <p:spPr>
            <a:xfrm>
              <a:off x="16510" y="11430"/>
              <a:ext cx="2755854" cy="2864702"/>
            </a:xfrm>
            <a:custGeom>
              <a:avLst/>
              <a:gdLst/>
              <a:ahLst/>
              <a:cxnLst/>
              <a:rect l="l" t="t" r="r" b="b"/>
              <a:pathLst>
                <a:path w="2755854" h="2864702">
                  <a:moveTo>
                    <a:pt x="1270" y="0"/>
                  </a:moveTo>
                  <a:lnTo>
                    <a:pt x="2755854" y="15240"/>
                  </a:lnTo>
                  <a:lnTo>
                    <a:pt x="2724104" y="2864702"/>
                  </a:lnTo>
                  <a:lnTo>
                    <a:pt x="994963" y="2864702"/>
                  </a:lnTo>
                  <a:lnTo>
                    <a:pt x="0" y="2838032"/>
                  </a:lnTo>
                  <a:lnTo>
                    <a:pt x="11430" y="914877"/>
                  </a:lnTo>
                  <a:close/>
                </a:path>
              </a:pathLst>
            </a:custGeom>
            <a:solidFill>
              <a:srgbClr val="FFFAF7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-1270"/>
              <a:ext cx="2785064" cy="2890102"/>
            </a:xfrm>
            <a:custGeom>
              <a:avLst/>
              <a:gdLst/>
              <a:ahLst/>
              <a:cxnLst/>
              <a:rect l="l" t="t" r="r" b="b"/>
              <a:pathLst>
                <a:path w="2785064" h="2890102">
                  <a:moveTo>
                    <a:pt x="2750774" y="2864702"/>
                  </a:moveTo>
                  <a:cubicBezTo>
                    <a:pt x="2748234" y="2868512"/>
                    <a:pt x="2744424" y="2873592"/>
                    <a:pt x="2740614" y="2877402"/>
                  </a:cubicBezTo>
                  <a:cubicBezTo>
                    <a:pt x="2736804" y="2879942"/>
                    <a:pt x="2731724" y="2882482"/>
                    <a:pt x="2727914" y="2882482"/>
                  </a:cubicBezTo>
                  <a:cubicBezTo>
                    <a:pt x="2629945" y="2881212"/>
                    <a:pt x="2513880" y="2887562"/>
                    <a:pt x="2395664" y="2890102"/>
                  </a:cubicBezTo>
                  <a:cubicBezTo>
                    <a:pt x="2359125" y="2890102"/>
                    <a:pt x="2320437" y="2888832"/>
                    <a:pt x="2283897" y="2888832"/>
                  </a:cubicBezTo>
                  <a:cubicBezTo>
                    <a:pt x="2202222" y="2887562"/>
                    <a:pt x="2120546" y="2886292"/>
                    <a:pt x="2038870" y="2886292"/>
                  </a:cubicBezTo>
                  <a:lnTo>
                    <a:pt x="1772348" y="2886292"/>
                  </a:lnTo>
                  <a:cubicBezTo>
                    <a:pt x="1712166" y="2886292"/>
                    <a:pt x="1654133" y="2885022"/>
                    <a:pt x="1593951" y="2885022"/>
                  </a:cubicBezTo>
                  <a:cubicBezTo>
                    <a:pt x="1542366" y="2885022"/>
                    <a:pt x="1488632" y="2885022"/>
                    <a:pt x="1437047" y="2886292"/>
                  </a:cubicBezTo>
                  <a:lnTo>
                    <a:pt x="1404807" y="2886292"/>
                  </a:lnTo>
                  <a:cubicBezTo>
                    <a:pt x="1329579" y="2885022"/>
                    <a:pt x="491326" y="2883752"/>
                    <a:pt x="416098" y="2881212"/>
                  </a:cubicBezTo>
                  <a:cubicBezTo>
                    <a:pt x="370961" y="2879942"/>
                    <a:pt x="325825" y="2874862"/>
                    <a:pt x="280688" y="2872322"/>
                  </a:cubicBezTo>
                  <a:cubicBezTo>
                    <a:pt x="199012" y="2867242"/>
                    <a:pt x="117336" y="2863432"/>
                    <a:pt x="41910" y="2858352"/>
                  </a:cubicBezTo>
                  <a:cubicBezTo>
                    <a:pt x="33020" y="2857082"/>
                    <a:pt x="24130" y="2854542"/>
                    <a:pt x="16510" y="2850732"/>
                  </a:cubicBezTo>
                  <a:cubicBezTo>
                    <a:pt x="5080" y="2845652"/>
                    <a:pt x="0" y="2834222"/>
                    <a:pt x="1270" y="2814856"/>
                  </a:cubicBezTo>
                  <a:cubicBezTo>
                    <a:pt x="2540" y="2685925"/>
                    <a:pt x="3810" y="2554772"/>
                    <a:pt x="3810" y="2425841"/>
                  </a:cubicBezTo>
                  <a:cubicBezTo>
                    <a:pt x="5080" y="2294687"/>
                    <a:pt x="17780" y="918686"/>
                    <a:pt x="17780" y="787532"/>
                  </a:cubicBezTo>
                  <a:cubicBezTo>
                    <a:pt x="19050" y="660824"/>
                    <a:pt x="20320" y="534117"/>
                    <a:pt x="19050" y="405186"/>
                  </a:cubicBezTo>
                  <a:cubicBezTo>
                    <a:pt x="17780" y="278478"/>
                    <a:pt x="16510" y="153993"/>
                    <a:pt x="6350" y="48260"/>
                  </a:cubicBezTo>
                  <a:cubicBezTo>
                    <a:pt x="5080" y="35560"/>
                    <a:pt x="2540" y="22860"/>
                    <a:pt x="1270" y="10160"/>
                  </a:cubicBezTo>
                  <a:cubicBezTo>
                    <a:pt x="3810" y="8890"/>
                    <a:pt x="5080" y="7620"/>
                    <a:pt x="6350" y="7620"/>
                  </a:cubicBezTo>
                  <a:cubicBezTo>
                    <a:pt x="34290" y="6350"/>
                    <a:pt x="72200" y="5080"/>
                    <a:pt x="119486" y="3810"/>
                  </a:cubicBezTo>
                  <a:cubicBezTo>
                    <a:pt x="186116" y="1270"/>
                    <a:pt x="254896" y="1270"/>
                    <a:pt x="321526" y="1270"/>
                  </a:cubicBezTo>
                  <a:cubicBezTo>
                    <a:pt x="405351" y="2540"/>
                    <a:pt x="1252202" y="5080"/>
                    <a:pt x="1336027" y="6350"/>
                  </a:cubicBezTo>
                  <a:cubicBezTo>
                    <a:pt x="1417703" y="7620"/>
                    <a:pt x="1499379" y="7620"/>
                    <a:pt x="1581055" y="7620"/>
                  </a:cubicBezTo>
                  <a:cubicBezTo>
                    <a:pt x="1626191" y="7620"/>
                    <a:pt x="1671328" y="7620"/>
                    <a:pt x="1716465" y="8890"/>
                  </a:cubicBezTo>
                  <a:cubicBezTo>
                    <a:pt x="1804589" y="11430"/>
                    <a:pt x="1894862" y="10160"/>
                    <a:pt x="1982986" y="2540"/>
                  </a:cubicBezTo>
                  <a:cubicBezTo>
                    <a:pt x="2019525" y="0"/>
                    <a:pt x="2056064" y="2540"/>
                    <a:pt x="2092604" y="2540"/>
                  </a:cubicBezTo>
                  <a:cubicBezTo>
                    <a:pt x="2174280" y="2540"/>
                    <a:pt x="2255956" y="1270"/>
                    <a:pt x="2337632" y="3810"/>
                  </a:cubicBezTo>
                  <a:cubicBezTo>
                    <a:pt x="2440801" y="6350"/>
                    <a:pt x="2541821" y="13970"/>
                    <a:pt x="2644991" y="17780"/>
                  </a:cubicBezTo>
                  <a:cubicBezTo>
                    <a:pt x="2690127" y="20320"/>
                    <a:pt x="2719024" y="19050"/>
                    <a:pt x="2745694" y="21590"/>
                  </a:cubicBezTo>
                  <a:cubicBezTo>
                    <a:pt x="2754584" y="22860"/>
                    <a:pt x="2763474" y="25400"/>
                    <a:pt x="2772364" y="27940"/>
                  </a:cubicBezTo>
                  <a:cubicBezTo>
                    <a:pt x="2779984" y="30480"/>
                    <a:pt x="2783794" y="36830"/>
                    <a:pt x="2783794" y="46990"/>
                  </a:cubicBezTo>
                  <a:cubicBezTo>
                    <a:pt x="2785064" y="93974"/>
                    <a:pt x="2781254" y="160662"/>
                    <a:pt x="2777444" y="227350"/>
                  </a:cubicBezTo>
                  <a:cubicBezTo>
                    <a:pt x="2773634" y="282924"/>
                    <a:pt x="2772364" y="340720"/>
                    <a:pt x="2771094" y="396294"/>
                  </a:cubicBezTo>
                  <a:cubicBezTo>
                    <a:pt x="2768554" y="489658"/>
                    <a:pt x="2767284" y="583021"/>
                    <a:pt x="2766014" y="676385"/>
                  </a:cubicBezTo>
                  <a:cubicBezTo>
                    <a:pt x="2764744" y="763080"/>
                    <a:pt x="2763474" y="849774"/>
                    <a:pt x="2763474" y="936469"/>
                  </a:cubicBezTo>
                  <a:cubicBezTo>
                    <a:pt x="2763474" y="1080960"/>
                    <a:pt x="2752044" y="2468077"/>
                    <a:pt x="2750774" y="2612568"/>
                  </a:cubicBezTo>
                  <a:cubicBezTo>
                    <a:pt x="2753314" y="2705932"/>
                    <a:pt x="2752044" y="2799295"/>
                    <a:pt x="2750774" y="2864702"/>
                  </a:cubicBezTo>
                  <a:close/>
                  <a:moveTo>
                    <a:pt x="17780" y="2834222"/>
                  </a:moveTo>
                  <a:cubicBezTo>
                    <a:pt x="22860" y="2835492"/>
                    <a:pt x="29210" y="2838032"/>
                    <a:pt x="36830" y="2838032"/>
                  </a:cubicBezTo>
                  <a:cubicBezTo>
                    <a:pt x="115187" y="2843112"/>
                    <a:pt x="203311" y="2848192"/>
                    <a:pt x="289286" y="2852002"/>
                  </a:cubicBezTo>
                  <a:cubicBezTo>
                    <a:pt x="330124" y="2854542"/>
                    <a:pt x="370961" y="2858352"/>
                    <a:pt x="413949" y="2859622"/>
                  </a:cubicBezTo>
                  <a:cubicBezTo>
                    <a:pt x="441891" y="2860892"/>
                    <a:pt x="1232857" y="2857082"/>
                    <a:pt x="1258650" y="2858352"/>
                  </a:cubicBezTo>
                  <a:cubicBezTo>
                    <a:pt x="1303786" y="2859622"/>
                    <a:pt x="1348923" y="2862162"/>
                    <a:pt x="1394060" y="2863432"/>
                  </a:cubicBezTo>
                  <a:cubicBezTo>
                    <a:pt x="1415553" y="2864702"/>
                    <a:pt x="1434898" y="2864702"/>
                    <a:pt x="1456391" y="2864702"/>
                  </a:cubicBezTo>
                  <a:cubicBezTo>
                    <a:pt x="1553113" y="2864702"/>
                    <a:pt x="1647685" y="2863432"/>
                    <a:pt x="1744407" y="2864702"/>
                  </a:cubicBezTo>
                  <a:cubicBezTo>
                    <a:pt x="1780946" y="2864702"/>
                    <a:pt x="1819634" y="2867242"/>
                    <a:pt x="1856174" y="2867242"/>
                  </a:cubicBezTo>
                  <a:cubicBezTo>
                    <a:pt x="1912057" y="2867242"/>
                    <a:pt x="1965791" y="2863432"/>
                    <a:pt x="2021675" y="2863432"/>
                  </a:cubicBezTo>
                  <a:cubicBezTo>
                    <a:pt x="2088305" y="2863432"/>
                    <a:pt x="2152786" y="2864702"/>
                    <a:pt x="2219416" y="2864702"/>
                  </a:cubicBezTo>
                  <a:cubicBezTo>
                    <a:pt x="2307540" y="2864702"/>
                    <a:pt x="2397814" y="2864702"/>
                    <a:pt x="2485938" y="2863432"/>
                  </a:cubicBezTo>
                  <a:cubicBezTo>
                    <a:pt x="2565464" y="2862162"/>
                    <a:pt x="2642841" y="2859622"/>
                    <a:pt x="2712674" y="2857082"/>
                  </a:cubicBezTo>
                  <a:cubicBezTo>
                    <a:pt x="2717754" y="2857082"/>
                    <a:pt x="2722834" y="2854542"/>
                    <a:pt x="2729184" y="2853272"/>
                  </a:cubicBezTo>
                  <a:cubicBezTo>
                    <a:pt x="2729184" y="2840572"/>
                    <a:pt x="2730454" y="2827872"/>
                    <a:pt x="2730454" y="2808187"/>
                  </a:cubicBezTo>
                  <a:lnTo>
                    <a:pt x="2730454" y="2739276"/>
                  </a:lnTo>
                  <a:cubicBezTo>
                    <a:pt x="2731724" y="2625906"/>
                    <a:pt x="2734264" y="2510313"/>
                    <a:pt x="2732994" y="2396943"/>
                  </a:cubicBezTo>
                  <a:cubicBezTo>
                    <a:pt x="2731724" y="2236891"/>
                    <a:pt x="2744424" y="836437"/>
                    <a:pt x="2748234" y="676385"/>
                  </a:cubicBezTo>
                  <a:cubicBezTo>
                    <a:pt x="2750774" y="583021"/>
                    <a:pt x="2753314" y="489658"/>
                    <a:pt x="2753314" y="396294"/>
                  </a:cubicBezTo>
                  <a:cubicBezTo>
                    <a:pt x="2753314" y="318491"/>
                    <a:pt x="2754584" y="242911"/>
                    <a:pt x="2762204" y="167331"/>
                  </a:cubicBezTo>
                  <a:cubicBezTo>
                    <a:pt x="2766014" y="122872"/>
                    <a:pt x="2768554" y="78413"/>
                    <a:pt x="2763474" y="49530"/>
                  </a:cubicBezTo>
                  <a:cubicBezTo>
                    <a:pt x="2755854" y="49530"/>
                    <a:pt x="2749504" y="48260"/>
                    <a:pt x="2741884" y="48260"/>
                  </a:cubicBezTo>
                  <a:cubicBezTo>
                    <a:pt x="2708864" y="45720"/>
                    <a:pt x="2660036" y="45720"/>
                    <a:pt x="2602003" y="40640"/>
                  </a:cubicBezTo>
                  <a:cubicBezTo>
                    <a:pt x="2494535" y="33020"/>
                    <a:pt x="2384917" y="27940"/>
                    <a:pt x="2277449" y="27940"/>
                  </a:cubicBezTo>
                  <a:cubicBezTo>
                    <a:pt x="2202221" y="27940"/>
                    <a:pt x="2124844" y="31750"/>
                    <a:pt x="2049616" y="24130"/>
                  </a:cubicBezTo>
                  <a:lnTo>
                    <a:pt x="2028123" y="24130"/>
                  </a:lnTo>
                  <a:cubicBezTo>
                    <a:pt x="1965791" y="27940"/>
                    <a:pt x="1899161" y="33020"/>
                    <a:pt x="1834680" y="34290"/>
                  </a:cubicBezTo>
                  <a:cubicBezTo>
                    <a:pt x="1763751" y="35560"/>
                    <a:pt x="1694971" y="31750"/>
                    <a:pt x="1624042" y="30480"/>
                  </a:cubicBezTo>
                  <a:cubicBezTo>
                    <a:pt x="1557412" y="29210"/>
                    <a:pt x="1490781" y="27940"/>
                    <a:pt x="1426300" y="27940"/>
                  </a:cubicBezTo>
                  <a:cubicBezTo>
                    <a:pt x="1402657" y="27940"/>
                    <a:pt x="1381163" y="29210"/>
                    <a:pt x="1357520" y="27940"/>
                  </a:cubicBezTo>
                  <a:cubicBezTo>
                    <a:pt x="1275845" y="26670"/>
                    <a:pt x="431144" y="24130"/>
                    <a:pt x="347318" y="24130"/>
                  </a:cubicBezTo>
                  <a:cubicBezTo>
                    <a:pt x="274240" y="22860"/>
                    <a:pt x="201161" y="24130"/>
                    <a:pt x="128083" y="24130"/>
                  </a:cubicBezTo>
                  <a:cubicBezTo>
                    <a:pt x="89394" y="24130"/>
                    <a:pt x="45720" y="24130"/>
                    <a:pt x="21590" y="25400"/>
                  </a:cubicBezTo>
                  <a:cubicBezTo>
                    <a:pt x="20320" y="25400"/>
                    <a:pt x="21590" y="36830"/>
                    <a:pt x="22860" y="41910"/>
                  </a:cubicBezTo>
                  <a:cubicBezTo>
                    <a:pt x="26670" y="87305"/>
                    <a:pt x="31750" y="158439"/>
                    <a:pt x="34290" y="227350"/>
                  </a:cubicBezTo>
                  <a:cubicBezTo>
                    <a:pt x="36830" y="351835"/>
                    <a:pt x="38100" y="476320"/>
                    <a:pt x="38100" y="600805"/>
                  </a:cubicBezTo>
                  <a:cubicBezTo>
                    <a:pt x="38100" y="680831"/>
                    <a:pt x="36830" y="758634"/>
                    <a:pt x="35560" y="838659"/>
                  </a:cubicBezTo>
                  <a:cubicBezTo>
                    <a:pt x="34290" y="916462"/>
                    <a:pt x="22860" y="2234668"/>
                    <a:pt x="21590" y="2310248"/>
                  </a:cubicBezTo>
                  <a:lnTo>
                    <a:pt x="21590" y="2456962"/>
                  </a:lnTo>
                  <a:cubicBezTo>
                    <a:pt x="21590" y="2568109"/>
                    <a:pt x="20320" y="2681479"/>
                    <a:pt x="20320" y="2792626"/>
                  </a:cubicBezTo>
                  <a:cubicBezTo>
                    <a:pt x="20320" y="2808187"/>
                    <a:pt x="19050" y="2821524"/>
                    <a:pt x="17780" y="2834222"/>
                  </a:cubicBezTo>
                  <a:close/>
                </a:path>
              </a:pathLst>
            </a:custGeom>
            <a:solidFill>
              <a:srgbClr val="442816"/>
            </a:solidFill>
          </p:spPr>
        </p:sp>
      </p:grpSp>
      <p:sp>
        <p:nvSpPr>
          <p:cNvPr id="26" name="Freeform 26"/>
          <p:cNvSpPr/>
          <p:nvPr/>
        </p:nvSpPr>
        <p:spPr>
          <a:xfrm flipH="1">
            <a:off x="2329351" y="5027154"/>
            <a:ext cx="5784456" cy="4764288"/>
          </a:xfrm>
          <a:custGeom>
            <a:avLst/>
            <a:gdLst/>
            <a:ahLst/>
            <a:cxnLst/>
            <a:rect l="l" t="t" r="r" b="b"/>
            <a:pathLst>
              <a:path w="5784456" h="4764288">
                <a:moveTo>
                  <a:pt x="5784456" y="0"/>
                </a:moveTo>
                <a:lnTo>
                  <a:pt x="0" y="0"/>
                </a:lnTo>
                <a:lnTo>
                  <a:pt x="0" y="4764288"/>
                </a:lnTo>
                <a:lnTo>
                  <a:pt x="5784456" y="4764288"/>
                </a:lnTo>
                <a:lnTo>
                  <a:pt x="57844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329351" y="2285526"/>
            <a:ext cx="5386214" cy="278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GB" sz="10550" dirty="0">
                <a:solidFill>
                  <a:srgbClr val="442816"/>
                </a:solidFill>
                <a:latin typeface="Pagkaki"/>
              </a:rPr>
              <a:t> Practise this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36656" y="1013973"/>
            <a:ext cx="6982063" cy="685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885" lvl="1" indent="-302260">
              <a:lnSpc>
                <a:spcPts val="3639"/>
              </a:lnSpc>
              <a:buFont typeface="Arial"/>
              <a:buChar char="•"/>
            </a:pPr>
            <a:r>
              <a:rPr lang="en-GB" sz="2750">
                <a:solidFill>
                  <a:srgbClr val="442816"/>
                </a:solidFill>
                <a:latin typeface="Bitter"/>
              </a:rPr>
              <a:t>Let's practise asking and answering questions about ourselves.</a:t>
            </a:r>
            <a:endParaRPr lang="en-GB" sz="2750">
              <a:cs typeface="Calibri"/>
            </a:endParaRPr>
          </a:p>
          <a:p>
            <a:pPr marL="603885" lvl="1" indent="-302260">
              <a:lnSpc>
                <a:spcPts val="3639"/>
              </a:lnSpc>
              <a:buFont typeface="Arial"/>
              <a:buChar char="•"/>
            </a:pPr>
            <a:r>
              <a:rPr lang="en-GB" sz="2750">
                <a:solidFill>
                  <a:srgbClr val="442816"/>
                </a:solidFill>
                <a:latin typeface="Bitter"/>
              </a:rPr>
              <a:t>Pair up with a classmate and take turns asking and answering questions.</a:t>
            </a:r>
          </a:p>
          <a:p>
            <a:pPr marL="603885" lvl="1" indent="-302260">
              <a:lnSpc>
                <a:spcPts val="3639"/>
              </a:lnSpc>
              <a:buFont typeface="Arial"/>
              <a:buChar char="•"/>
            </a:pPr>
            <a:r>
              <a:rPr lang="en-GB" sz="2750">
                <a:solidFill>
                  <a:srgbClr val="442816"/>
                </a:solidFill>
                <a:latin typeface="Bitter"/>
              </a:rPr>
              <a:t>Example:</a:t>
            </a:r>
          </a:p>
          <a:p>
            <a:pPr marL="1208405" lvl="2" indent="-402590">
              <a:lnSpc>
                <a:spcPts val="3639"/>
              </a:lnSpc>
              <a:buFont typeface="Arial"/>
              <a:buChar char="⚬"/>
            </a:pPr>
            <a:r>
              <a:rPr lang="en-GB" sz="2750">
                <a:solidFill>
                  <a:srgbClr val="442816"/>
                </a:solidFill>
                <a:latin typeface="Bitter"/>
              </a:rPr>
              <a:t>Student A: How many people are there in your family?</a:t>
            </a:r>
          </a:p>
          <a:p>
            <a:pPr marL="1209040" lvl="2" indent="-402590">
              <a:lnSpc>
                <a:spcPts val="3640"/>
              </a:lnSpc>
              <a:buFont typeface="Arial"/>
              <a:buChar char="⚬"/>
            </a:pPr>
            <a:r>
              <a:rPr lang="en-GB" sz="2800">
                <a:solidFill>
                  <a:srgbClr val="442816"/>
                </a:solidFill>
                <a:latin typeface="Bitter"/>
              </a:rPr>
              <a:t>Student B: There are four people in my family.</a:t>
            </a:r>
          </a:p>
          <a:p>
            <a:pPr marL="1208405" lvl="2" indent="-402590">
              <a:lnSpc>
                <a:spcPts val="3639"/>
              </a:lnSpc>
              <a:buFont typeface="Arial"/>
              <a:buChar char="⚬"/>
            </a:pPr>
            <a:r>
              <a:rPr lang="en-GB" sz="2750" dirty="0">
                <a:solidFill>
                  <a:srgbClr val="442816"/>
                </a:solidFill>
                <a:latin typeface="Bitter"/>
              </a:rPr>
              <a:t>Student B: What is your favourite subject in school?</a:t>
            </a:r>
          </a:p>
          <a:p>
            <a:pPr marL="1208405" lvl="2" indent="-402590">
              <a:lnSpc>
                <a:spcPts val="3639"/>
              </a:lnSpc>
              <a:buFont typeface="Arial"/>
              <a:buChar char="⚬"/>
            </a:pPr>
            <a:r>
              <a:rPr lang="en-GB" sz="2750" dirty="0">
                <a:solidFill>
                  <a:srgbClr val="442816"/>
                </a:solidFill>
                <a:latin typeface="Bitter"/>
              </a:rPr>
              <a:t>Student A: My favourite subject is Science.</a:t>
            </a:r>
          </a:p>
          <a:p>
            <a:pPr>
              <a:lnSpc>
                <a:spcPts val="3639"/>
              </a:lnSpc>
            </a:pPr>
            <a:endParaRPr lang="en-GB" sz="2750" dirty="0">
              <a:solidFill>
                <a:srgbClr val="442816"/>
              </a:solidFill>
              <a:latin typeface="Bitter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6829160" y="5669096"/>
            <a:ext cx="2569292" cy="1415446"/>
          </a:xfrm>
          <a:custGeom>
            <a:avLst/>
            <a:gdLst/>
            <a:ahLst/>
            <a:cxnLst/>
            <a:rect l="l" t="t" r="r" b="b"/>
            <a:pathLst>
              <a:path w="2569292" h="1415446">
                <a:moveTo>
                  <a:pt x="0" y="0"/>
                </a:moveTo>
                <a:lnTo>
                  <a:pt x="2569293" y="0"/>
                </a:lnTo>
                <a:lnTo>
                  <a:pt x="2569293" y="1415447"/>
                </a:lnTo>
                <a:lnTo>
                  <a:pt x="0" y="141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6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707" y="-117427"/>
            <a:ext cx="19269963" cy="11573047"/>
            <a:chOff x="0" y="0"/>
            <a:chExt cx="25693285" cy="15430730"/>
          </a:xfrm>
        </p:grpSpPr>
        <p:sp>
          <p:nvSpPr>
            <p:cNvPr id="3" name="Freeform 3"/>
            <p:cNvSpPr/>
            <p:nvPr/>
          </p:nvSpPr>
          <p:spPr>
            <a:xfrm>
              <a:off x="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115" y="10385244"/>
              <a:ext cx="5613299" cy="5045486"/>
            </a:xfrm>
            <a:custGeom>
              <a:avLst/>
              <a:gdLst/>
              <a:ahLst/>
              <a:cxnLst/>
              <a:rect l="l" t="t" r="r" b="b"/>
              <a:pathLst>
                <a:path w="5613299" h="5045486">
                  <a:moveTo>
                    <a:pt x="0" y="0"/>
                  </a:moveTo>
                  <a:lnTo>
                    <a:pt x="5613299" y="0"/>
                  </a:lnTo>
                  <a:lnTo>
                    <a:pt x="5613299" y="5045486"/>
                  </a:lnTo>
                  <a:lnTo>
                    <a:pt x="0" y="5045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125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415" y="38981"/>
              <a:ext cx="5613299" cy="5613299"/>
            </a:xfrm>
            <a:custGeom>
              <a:avLst/>
              <a:gdLst/>
              <a:ahLst/>
              <a:cxnLst/>
              <a:rect l="l" t="t" r="r" b="b"/>
              <a:pathLst>
                <a:path w="5613299" h="5613299">
                  <a:moveTo>
                    <a:pt x="0" y="0"/>
                  </a:moveTo>
                  <a:lnTo>
                    <a:pt x="5613299" y="0"/>
                  </a:lnTo>
                  <a:lnTo>
                    <a:pt x="5613299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flipH="1">
              <a:off x="10001920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577733" y="0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0" y="0"/>
                  </a:moveTo>
                  <a:lnTo>
                    <a:pt x="4950986" y="0"/>
                  </a:lnTo>
                  <a:lnTo>
                    <a:pt x="4950986" y="5613299"/>
                  </a:lnTo>
                  <a:lnTo>
                    <a:pt x="0" y="561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4952906" y="25987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300"/>
                  </a:lnTo>
                  <a:lnTo>
                    <a:pt x="4950986" y="5613300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19903892" y="51975"/>
              <a:ext cx="4950986" cy="5613299"/>
            </a:xfrm>
            <a:custGeom>
              <a:avLst/>
              <a:gdLst/>
              <a:ahLst/>
              <a:cxnLst/>
              <a:rect l="l" t="t" r="r" b="b"/>
              <a:pathLst>
                <a:path w="4950986" h="5613299">
                  <a:moveTo>
                    <a:pt x="4950986" y="0"/>
                  </a:moveTo>
                  <a:lnTo>
                    <a:pt x="0" y="0"/>
                  </a:lnTo>
                  <a:lnTo>
                    <a:pt x="0" y="5613299"/>
                  </a:lnTo>
                  <a:lnTo>
                    <a:pt x="4950986" y="5613299"/>
                  </a:lnTo>
                  <a:lnTo>
                    <a:pt x="4950986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337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928120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5400000">
              <a:off x="10253378" y="5797961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5679191" y="5523697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5400000">
              <a:off x="12889567" y="7603437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20982954" y="5833233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4943119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299" y="0"/>
                  </a:lnTo>
                  <a:lnTo>
                    <a:pt x="5613299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5400000">
              <a:off x="10268378" y="10700127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7" y="0"/>
                  </a:lnTo>
                  <a:lnTo>
                    <a:pt x="5004867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5694190" y="10425863"/>
              <a:ext cx="5613299" cy="4982295"/>
            </a:xfrm>
            <a:custGeom>
              <a:avLst/>
              <a:gdLst/>
              <a:ahLst/>
              <a:cxnLst/>
              <a:rect l="l" t="t" r="r" b="b"/>
              <a:pathLst>
                <a:path w="5613299" h="4982295">
                  <a:moveTo>
                    <a:pt x="0" y="0"/>
                  </a:moveTo>
                  <a:lnTo>
                    <a:pt x="5613300" y="0"/>
                  </a:lnTo>
                  <a:lnTo>
                    <a:pt x="5613300" y="4982295"/>
                  </a:lnTo>
                  <a:lnTo>
                    <a:pt x="0" y="498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266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5400000">
              <a:off x="12904567" y="12505603"/>
              <a:ext cx="4984269" cy="865985"/>
            </a:xfrm>
            <a:custGeom>
              <a:avLst/>
              <a:gdLst/>
              <a:ahLst/>
              <a:cxnLst/>
              <a:rect l="l" t="t" r="r" b="b"/>
              <a:pathLst>
                <a:path w="4984269" h="865985">
                  <a:moveTo>
                    <a:pt x="0" y="0"/>
                  </a:moveTo>
                  <a:lnTo>
                    <a:pt x="4984269" y="0"/>
                  </a:lnTo>
                  <a:lnTo>
                    <a:pt x="4984269" y="865985"/>
                  </a:lnTo>
                  <a:lnTo>
                    <a:pt x="0" y="8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620" t="-461134" b="-87063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5400000">
              <a:off x="20997953" y="10735399"/>
              <a:ext cx="5004867" cy="4385795"/>
            </a:xfrm>
            <a:custGeom>
              <a:avLst/>
              <a:gdLst/>
              <a:ahLst/>
              <a:cxnLst/>
              <a:rect l="l" t="t" r="r" b="b"/>
              <a:pathLst>
                <a:path w="5004867" h="4385795">
                  <a:moveTo>
                    <a:pt x="0" y="0"/>
                  </a:moveTo>
                  <a:lnTo>
                    <a:pt x="5004868" y="0"/>
                  </a:lnTo>
                  <a:lnTo>
                    <a:pt x="5004868" y="4385795"/>
                  </a:lnTo>
                  <a:lnTo>
                    <a:pt x="0" y="4385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2156" t="-15197" b="-1279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3235487" y="1028700"/>
            <a:ext cx="11022263" cy="6152427"/>
            <a:chOff x="0" y="0"/>
            <a:chExt cx="14696350" cy="82032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696350" cy="8203236"/>
            </a:xfrm>
            <a:custGeom>
              <a:avLst/>
              <a:gdLst/>
              <a:ahLst/>
              <a:cxnLst/>
              <a:rect l="l" t="t" r="r" b="b"/>
              <a:pathLst>
                <a:path w="14696350" h="8203236">
                  <a:moveTo>
                    <a:pt x="0" y="0"/>
                  </a:moveTo>
                  <a:lnTo>
                    <a:pt x="14696350" y="0"/>
                  </a:lnTo>
                  <a:lnTo>
                    <a:pt x="14696350" y="8203236"/>
                  </a:lnTo>
                  <a:lnTo>
                    <a:pt x="0" y="8203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2084770" y="1370551"/>
              <a:ext cx="10204327" cy="4439973"/>
              <a:chOff x="0" y="0"/>
              <a:chExt cx="1337749" cy="5820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337749" cy="582064"/>
              </a:xfrm>
              <a:custGeom>
                <a:avLst/>
                <a:gdLst/>
                <a:ahLst/>
                <a:cxnLst/>
                <a:rect l="l" t="t" r="r" b="b"/>
                <a:pathLst>
                  <a:path w="1337749" h="582064">
                    <a:moveTo>
                      <a:pt x="0" y="0"/>
                    </a:moveTo>
                    <a:lnTo>
                      <a:pt x="1337749" y="0"/>
                    </a:lnTo>
                    <a:lnTo>
                      <a:pt x="1337749" y="582064"/>
                    </a:lnTo>
                    <a:lnTo>
                      <a:pt x="0" y="582064"/>
                    </a:lnTo>
                    <a:close/>
                  </a:path>
                </a:pathLst>
              </a:custGeom>
              <a:solidFill>
                <a:srgbClr val="F1CAA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28575"/>
                <a:ext cx="8128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60"/>
                  </a:lnSpc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 flipH="1">
            <a:off x="12610028" y="6171720"/>
            <a:ext cx="5677972" cy="4387524"/>
          </a:xfrm>
          <a:custGeom>
            <a:avLst/>
            <a:gdLst/>
            <a:ahLst/>
            <a:cxnLst/>
            <a:rect l="l" t="t" r="r" b="b"/>
            <a:pathLst>
              <a:path w="5677972" h="4387524">
                <a:moveTo>
                  <a:pt x="5677972" y="0"/>
                </a:moveTo>
                <a:lnTo>
                  <a:pt x="0" y="0"/>
                </a:lnTo>
                <a:lnTo>
                  <a:pt x="0" y="4387524"/>
                </a:lnTo>
                <a:lnTo>
                  <a:pt x="5677972" y="4387524"/>
                </a:lnTo>
                <a:lnTo>
                  <a:pt x="56779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994703">
            <a:off x="15984264" y="4268266"/>
            <a:ext cx="1901909" cy="1666764"/>
          </a:xfrm>
          <a:custGeom>
            <a:avLst/>
            <a:gdLst/>
            <a:ahLst/>
            <a:cxnLst/>
            <a:rect l="l" t="t" r="r" b="b"/>
            <a:pathLst>
              <a:path w="1901909" h="1666764">
                <a:moveTo>
                  <a:pt x="0" y="0"/>
                </a:moveTo>
                <a:lnTo>
                  <a:pt x="1901909" y="0"/>
                </a:lnTo>
                <a:lnTo>
                  <a:pt x="1901909" y="1666764"/>
                </a:lnTo>
                <a:lnTo>
                  <a:pt x="0" y="16667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69092" y="6670726"/>
            <a:ext cx="3297139" cy="2985410"/>
          </a:xfrm>
          <a:custGeom>
            <a:avLst/>
            <a:gdLst/>
            <a:ahLst/>
            <a:cxnLst/>
            <a:rect l="l" t="t" r="r" b="b"/>
            <a:pathLst>
              <a:path w="3297139" h="2985410">
                <a:moveTo>
                  <a:pt x="0" y="0"/>
                </a:moveTo>
                <a:lnTo>
                  <a:pt x="3297139" y="0"/>
                </a:lnTo>
                <a:lnTo>
                  <a:pt x="3297139" y="2985409"/>
                </a:lnTo>
                <a:lnTo>
                  <a:pt x="0" y="2985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5198270" y="3134561"/>
            <a:ext cx="6455699" cy="155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70"/>
              </a:lnSpc>
            </a:pPr>
            <a:r>
              <a:rPr lang="en-US" sz="8646">
                <a:solidFill>
                  <a:srgbClr val="442816"/>
                </a:solidFill>
                <a:latin typeface="Pagkaki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6 Unit 1</dc:title>
  <cp:revision>33</cp:revision>
  <dcterms:created xsi:type="dcterms:W3CDTF">2006-08-16T00:00:00Z</dcterms:created>
  <dcterms:modified xsi:type="dcterms:W3CDTF">2023-06-25T01:49:50Z</dcterms:modified>
  <dc:identifier>DAFlf3WA-BQ</dc:identifier>
</cp:coreProperties>
</file>